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2"/>
  </p:notesMasterIdLst>
  <p:sldIdLst>
    <p:sldId id="416" r:id="rId2"/>
    <p:sldId id="471" r:id="rId3"/>
    <p:sldId id="273" r:id="rId4"/>
    <p:sldId id="468" r:id="rId5"/>
    <p:sldId id="417" r:id="rId6"/>
    <p:sldId id="460" r:id="rId7"/>
    <p:sldId id="418" r:id="rId8"/>
    <p:sldId id="437" r:id="rId9"/>
    <p:sldId id="303" r:id="rId10"/>
    <p:sldId id="432" r:id="rId11"/>
    <p:sldId id="472" r:id="rId12"/>
    <p:sldId id="419" r:id="rId13"/>
    <p:sldId id="461" r:id="rId14"/>
    <p:sldId id="463" r:id="rId15"/>
    <p:sldId id="434" r:id="rId16"/>
    <p:sldId id="462" r:id="rId17"/>
    <p:sldId id="466" r:id="rId18"/>
    <p:sldId id="467" r:id="rId19"/>
    <p:sldId id="464" r:id="rId20"/>
    <p:sldId id="428" r:id="rId21"/>
    <p:sldId id="430" r:id="rId22"/>
    <p:sldId id="429" r:id="rId23"/>
    <p:sldId id="431" r:id="rId24"/>
    <p:sldId id="420" r:id="rId25"/>
    <p:sldId id="302" r:id="rId26"/>
    <p:sldId id="321" r:id="rId27"/>
    <p:sldId id="412" r:id="rId28"/>
    <p:sldId id="326" r:id="rId29"/>
    <p:sldId id="322" r:id="rId30"/>
    <p:sldId id="323" r:id="rId31"/>
    <p:sldId id="433" r:id="rId32"/>
    <p:sldId id="328" r:id="rId33"/>
    <p:sldId id="421" r:id="rId34"/>
    <p:sldId id="327" r:id="rId35"/>
    <p:sldId id="329" r:id="rId36"/>
    <p:sldId id="330" r:id="rId37"/>
    <p:sldId id="336" r:id="rId38"/>
    <p:sldId id="331" r:id="rId39"/>
    <p:sldId id="343" r:id="rId40"/>
    <p:sldId id="332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EA"/>
    <a:srgbClr val="3891A7"/>
    <a:srgbClr val="FFFFCC"/>
    <a:srgbClr val="E38585"/>
    <a:srgbClr val="66CCFF"/>
    <a:srgbClr val="176F1F"/>
    <a:srgbClr val="660066"/>
    <a:srgbClr val="3D3492"/>
    <a:srgbClr val="1E1E28"/>
    <a:srgbClr val="444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53" autoAdjust="0"/>
    <p:restoredTop sz="90929"/>
  </p:normalViewPr>
  <p:slideViewPr>
    <p:cSldViewPr>
      <p:cViewPr varScale="1">
        <p:scale>
          <a:sx n="79" d="100"/>
          <a:sy n="79" d="100"/>
        </p:scale>
        <p:origin x="5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6CFCE-268E-4D60-B812-A40D7D014F49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57EA445-9981-4229-A880-6114B17BC446}">
      <dgm:prSet phldrT="[Texto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        </a:t>
          </a:r>
          <a:r>
            <a:rPr lang="es-MX" dirty="0" err="1" smtClean="0">
              <a:solidFill>
                <a:schemeClr val="tx1"/>
              </a:solidFill>
            </a:rPr>
            <a:t>Dycal</a:t>
          </a:r>
          <a:r>
            <a:rPr lang="es-MX" dirty="0" smtClean="0">
              <a:solidFill>
                <a:schemeClr val="tx1"/>
              </a:solidFill>
            </a:rPr>
            <a:t>          </a:t>
          </a:r>
          <a:r>
            <a:rPr lang="es-MX" b="1" dirty="0" err="1" smtClean="0">
              <a:solidFill>
                <a:schemeClr val="tx1"/>
              </a:solidFill>
            </a:rPr>
            <a:t>Hidroxido</a:t>
          </a:r>
          <a:r>
            <a:rPr lang="es-MX" b="1" dirty="0" smtClean="0">
              <a:solidFill>
                <a:schemeClr val="tx1"/>
              </a:solidFill>
            </a:rPr>
            <a:t>  de calcio</a:t>
          </a:r>
          <a:endParaRPr lang="es-MX" b="1" dirty="0">
            <a:solidFill>
              <a:schemeClr val="tx1"/>
            </a:solidFill>
          </a:endParaRPr>
        </a:p>
      </dgm:t>
    </dgm:pt>
    <dgm:pt modelId="{7E8727B1-49F6-4264-9004-85355B87D457}" type="parTrans" cxnId="{30007046-D978-42CD-A6CB-534885D41931}">
      <dgm:prSet/>
      <dgm:spPr/>
      <dgm:t>
        <a:bodyPr/>
        <a:lstStyle/>
        <a:p>
          <a:endParaRPr lang="es-MX"/>
        </a:p>
      </dgm:t>
    </dgm:pt>
    <dgm:pt modelId="{0BB499F4-3D0F-425F-96E2-20BA3306C5B9}" type="sibTrans" cxnId="{30007046-D978-42CD-A6CB-534885D41931}">
      <dgm:prSet/>
      <dgm:spPr/>
      <dgm:t>
        <a:bodyPr/>
        <a:lstStyle/>
        <a:p>
          <a:endParaRPr lang="es-MX"/>
        </a:p>
      </dgm:t>
    </dgm:pt>
    <dgm:pt modelId="{8862869E-83CD-4813-898B-228EC3B30424}">
      <dgm:prSet phldrT="[Texto]"/>
      <dgm:spPr>
        <a:solidFill>
          <a:schemeClr val="accent1">
            <a:lumMod val="75000"/>
            <a:alpha val="73000"/>
          </a:schemeClr>
        </a:solidFill>
      </dgm:spPr>
      <dgm:t>
        <a:bodyPr/>
        <a:lstStyle/>
        <a:p>
          <a:r>
            <a:rPr lang="es-MX" dirty="0" smtClean="0"/>
            <a:t> ZOE   </a:t>
          </a:r>
          <a:r>
            <a:rPr lang="es-MX" b="1" dirty="0" smtClean="0"/>
            <a:t>Oxido de Zinc  y Eugenol</a:t>
          </a:r>
          <a:endParaRPr lang="es-MX" b="1" dirty="0"/>
        </a:p>
      </dgm:t>
    </dgm:pt>
    <dgm:pt modelId="{5476A9AC-F26D-4287-B7F9-8CC12E87FA7C}" type="parTrans" cxnId="{843CEC1E-A18A-4DAD-80C8-2508FF895EF3}">
      <dgm:prSet/>
      <dgm:spPr/>
      <dgm:t>
        <a:bodyPr/>
        <a:lstStyle/>
        <a:p>
          <a:endParaRPr lang="es-MX"/>
        </a:p>
      </dgm:t>
    </dgm:pt>
    <dgm:pt modelId="{3B01331C-6E10-4FE5-BE6F-6E23CECBAB24}" type="sibTrans" cxnId="{843CEC1E-A18A-4DAD-80C8-2508FF895EF3}">
      <dgm:prSet/>
      <dgm:spPr/>
      <dgm:t>
        <a:bodyPr/>
        <a:lstStyle/>
        <a:p>
          <a:endParaRPr lang="es-MX"/>
        </a:p>
      </dgm:t>
    </dgm:pt>
    <dgm:pt modelId="{DCAA4059-C8A0-4EF0-86FD-EF76FC74752D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IRM  </a:t>
          </a:r>
          <a:r>
            <a:rPr lang="es-MX" b="1" dirty="0" smtClean="0">
              <a:solidFill>
                <a:schemeClr val="tx1"/>
              </a:solidFill>
            </a:rPr>
            <a:t>Material de restauración intermedio</a:t>
          </a:r>
          <a:endParaRPr lang="es-MX" b="1" dirty="0">
            <a:solidFill>
              <a:schemeClr val="tx1"/>
            </a:solidFill>
          </a:endParaRPr>
        </a:p>
      </dgm:t>
    </dgm:pt>
    <dgm:pt modelId="{B58E2F3C-373D-4E8C-882A-411ABDB1607E}" type="parTrans" cxnId="{B23EC56B-21F9-4568-A747-473C0BEBA288}">
      <dgm:prSet/>
      <dgm:spPr/>
      <dgm:t>
        <a:bodyPr/>
        <a:lstStyle/>
        <a:p>
          <a:endParaRPr lang="es-MX"/>
        </a:p>
      </dgm:t>
    </dgm:pt>
    <dgm:pt modelId="{4BAF99E1-6B49-4B9D-8B08-17DC9072CA0A}" type="sibTrans" cxnId="{B23EC56B-21F9-4568-A747-473C0BEBA288}">
      <dgm:prSet/>
      <dgm:spPr/>
      <dgm:t>
        <a:bodyPr/>
        <a:lstStyle/>
        <a:p>
          <a:endParaRPr lang="es-MX"/>
        </a:p>
      </dgm:t>
    </dgm:pt>
    <dgm:pt modelId="{195AF15C-9B9B-461C-9A07-CCA4D7B60E6D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es-MX" sz="1400" b="1" dirty="0" smtClean="0">
              <a:latin typeface="Calibri" pitchFamily="34" charset="0"/>
            </a:rPr>
            <a:t>Cemento medicado protector </a:t>
          </a:r>
          <a:r>
            <a:rPr lang="es-MX" sz="1400" b="1" dirty="0" err="1" smtClean="0">
              <a:latin typeface="Calibri" pitchFamily="34" charset="0"/>
            </a:rPr>
            <a:t>pulpar</a:t>
          </a:r>
          <a:r>
            <a:rPr lang="es-MX" sz="1400" b="1" dirty="0" smtClean="0">
              <a:latin typeface="Calibri" pitchFamily="34" charset="0"/>
            </a:rPr>
            <a:t>,  no irrita la pulp</a:t>
          </a:r>
          <a:r>
            <a:rPr lang="es-MX" sz="1400" dirty="0" smtClean="0">
              <a:latin typeface="Calibri" pitchFamily="34" charset="0"/>
            </a:rPr>
            <a:t>a  </a:t>
          </a:r>
          <a:endParaRPr lang="es-MX" sz="1400" dirty="0">
            <a:latin typeface="Calibri" pitchFamily="34" charset="0"/>
          </a:endParaRPr>
        </a:p>
      </dgm:t>
    </dgm:pt>
    <dgm:pt modelId="{72CE13CC-29BE-4BFB-9F25-6279FA558916}" type="parTrans" cxnId="{BEA0BCD9-5C94-4039-A624-558B4DE74B3A}">
      <dgm:prSet/>
      <dgm:spPr/>
      <dgm:t>
        <a:bodyPr/>
        <a:lstStyle/>
        <a:p>
          <a:endParaRPr lang="es-MX"/>
        </a:p>
      </dgm:t>
    </dgm:pt>
    <dgm:pt modelId="{0F376B0D-479F-4180-B260-45076E6CD065}" type="sibTrans" cxnId="{BEA0BCD9-5C94-4039-A624-558B4DE74B3A}">
      <dgm:prSet/>
      <dgm:spPr/>
      <dgm:t>
        <a:bodyPr/>
        <a:lstStyle/>
        <a:p>
          <a:endParaRPr lang="es-MX"/>
        </a:p>
      </dgm:t>
    </dgm:pt>
    <dgm:pt modelId="{76B2C1B6-7238-49B8-8DD8-1A1554367DDE}">
      <dgm:prSet/>
      <dgm:spPr>
        <a:solidFill>
          <a:schemeClr val="accent1">
            <a:lumMod val="75000"/>
            <a:alpha val="63000"/>
          </a:schemeClr>
        </a:solidFill>
      </dgm:spPr>
      <dgm:t>
        <a:bodyPr/>
        <a:lstStyle/>
        <a:p>
          <a:pPr algn="l"/>
          <a:endParaRPr lang="es-MX" dirty="0">
            <a:solidFill>
              <a:schemeClr val="bg1"/>
            </a:solidFill>
          </a:endParaRPr>
        </a:p>
      </dgm:t>
    </dgm:pt>
    <dgm:pt modelId="{F376C6B2-F3BA-4979-8553-A40EACA5BD6B}" type="parTrans" cxnId="{241CBE95-0B2A-49A6-B8BA-3D05B12A3534}">
      <dgm:prSet/>
      <dgm:spPr/>
      <dgm:t>
        <a:bodyPr/>
        <a:lstStyle/>
        <a:p>
          <a:endParaRPr lang="es-MX"/>
        </a:p>
      </dgm:t>
    </dgm:pt>
    <dgm:pt modelId="{69B52AB0-6369-4FD6-8C2E-D69C78FED851}" type="sibTrans" cxnId="{241CBE95-0B2A-49A6-B8BA-3D05B12A3534}">
      <dgm:prSet/>
      <dgm:spPr/>
      <dgm:t>
        <a:bodyPr/>
        <a:lstStyle/>
        <a:p>
          <a:endParaRPr lang="es-MX"/>
        </a:p>
      </dgm:t>
    </dgm:pt>
    <dgm:pt modelId="{21EAC155-3095-4D9E-ACF2-1AEAA86C5679}">
      <dgm:prSet/>
      <dgm:spPr>
        <a:solidFill>
          <a:schemeClr val="accent1">
            <a:lumMod val="75000"/>
            <a:alpha val="63000"/>
          </a:schemeClr>
        </a:solidFill>
      </dgm:spPr>
      <dgm:t>
        <a:bodyPr/>
        <a:lstStyle/>
        <a:p>
          <a:pPr algn="just"/>
          <a:r>
            <a:rPr lang="es-MX" b="1" dirty="0" smtClean="0">
              <a:solidFill>
                <a:schemeClr val="bg1"/>
              </a:solidFill>
            </a:rPr>
            <a:t>Cemento medicado  protector </a:t>
          </a:r>
          <a:r>
            <a:rPr lang="es-MX" b="1" dirty="0" err="1" smtClean="0">
              <a:solidFill>
                <a:schemeClr val="bg1"/>
              </a:solidFill>
            </a:rPr>
            <a:t>pulpar</a:t>
          </a:r>
          <a:r>
            <a:rPr lang="es-MX" b="1" dirty="0" smtClean="0">
              <a:solidFill>
                <a:schemeClr val="bg1"/>
              </a:solidFill>
            </a:rPr>
            <a:t>, no irrita la pulpa, evita la sensibilidad dentaria, cambios bruscos de temperatura ,  frio caliente .</a:t>
          </a:r>
          <a:endParaRPr lang="es-MX" b="1" dirty="0">
            <a:solidFill>
              <a:schemeClr val="bg1"/>
            </a:solidFill>
          </a:endParaRPr>
        </a:p>
      </dgm:t>
    </dgm:pt>
    <dgm:pt modelId="{87A4A468-F83B-400F-8ADB-28081CE9FEA8}" type="parTrans" cxnId="{57A71AA6-560A-4248-9C28-96C45294C9E1}">
      <dgm:prSet/>
      <dgm:spPr/>
      <dgm:t>
        <a:bodyPr/>
        <a:lstStyle/>
        <a:p>
          <a:endParaRPr lang="es-MX"/>
        </a:p>
      </dgm:t>
    </dgm:pt>
    <dgm:pt modelId="{E5E21F0B-8299-404A-B416-9422CBBA899A}" type="sibTrans" cxnId="{57A71AA6-560A-4248-9C28-96C45294C9E1}">
      <dgm:prSet/>
      <dgm:spPr/>
      <dgm:t>
        <a:bodyPr/>
        <a:lstStyle/>
        <a:p>
          <a:endParaRPr lang="es-MX"/>
        </a:p>
      </dgm:t>
    </dgm:pt>
    <dgm:pt modelId="{8DC6F055-085C-4AF7-AE61-7ABF40CE2C4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MX" b="1" dirty="0" smtClean="0">
              <a:solidFill>
                <a:schemeClr val="tx1"/>
              </a:solidFill>
            </a:rPr>
            <a:t>Cemento medicado   material de restauración  en dientes infantiles. </a:t>
          </a:r>
          <a:endParaRPr lang="es-MX" dirty="0">
            <a:solidFill>
              <a:schemeClr val="tx1"/>
            </a:solidFill>
          </a:endParaRPr>
        </a:p>
      </dgm:t>
    </dgm:pt>
    <dgm:pt modelId="{A34CC754-DB73-4654-83D9-DA3F8627DFEC}" type="parTrans" cxnId="{2B80A70B-94A5-4796-A848-DB564BBC0537}">
      <dgm:prSet/>
      <dgm:spPr/>
      <dgm:t>
        <a:bodyPr/>
        <a:lstStyle/>
        <a:p>
          <a:endParaRPr lang="es-MX"/>
        </a:p>
      </dgm:t>
    </dgm:pt>
    <dgm:pt modelId="{EF57D9E4-539B-4A3C-9B9B-CE936768374B}" type="sibTrans" cxnId="{2B80A70B-94A5-4796-A848-DB564BBC0537}">
      <dgm:prSet/>
      <dgm:spPr/>
      <dgm:t>
        <a:bodyPr/>
        <a:lstStyle/>
        <a:p>
          <a:endParaRPr lang="es-MX"/>
        </a:p>
      </dgm:t>
    </dgm:pt>
    <dgm:pt modelId="{06A986BA-C8AC-4E50-94D6-82CC1005ECE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MX" b="1" dirty="0" smtClean="0">
              <a:solidFill>
                <a:schemeClr val="tx1"/>
              </a:solidFill>
            </a:rPr>
            <a:t>Como  protector </a:t>
          </a:r>
          <a:r>
            <a:rPr lang="es-MX" b="1" dirty="0" err="1" smtClean="0">
              <a:solidFill>
                <a:schemeClr val="tx1"/>
              </a:solidFill>
            </a:rPr>
            <a:t>pulpar</a:t>
          </a:r>
          <a:r>
            <a:rPr lang="es-MX" b="1" dirty="0" smtClean="0">
              <a:solidFill>
                <a:schemeClr val="tx1"/>
              </a:solidFill>
            </a:rPr>
            <a:t>, no irrita la pulpa, evita la sensibilidad dentaria,  a los cambios bruscos de temperatura, frio, caliente.</a:t>
          </a:r>
          <a:r>
            <a:rPr lang="es-MX" dirty="0" smtClean="0">
              <a:solidFill>
                <a:schemeClr val="tx1"/>
              </a:solidFill>
            </a:rPr>
            <a:t> </a:t>
          </a:r>
          <a:endParaRPr lang="es-MX" dirty="0">
            <a:solidFill>
              <a:schemeClr val="tx1"/>
            </a:solidFill>
          </a:endParaRPr>
        </a:p>
      </dgm:t>
    </dgm:pt>
    <dgm:pt modelId="{AC5291A5-226C-4E2D-8581-55AB45F1A5FB}" type="parTrans" cxnId="{CD0C07D1-61E4-4AC4-94A9-E835B9E22463}">
      <dgm:prSet/>
      <dgm:spPr/>
      <dgm:t>
        <a:bodyPr/>
        <a:lstStyle/>
        <a:p>
          <a:endParaRPr lang="es-MX"/>
        </a:p>
      </dgm:t>
    </dgm:pt>
    <dgm:pt modelId="{BC802D0F-E543-4906-B79B-5B234A8F41C7}" type="sibTrans" cxnId="{CD0C07D1-61E4-4AC4-94A9-E835B9E22463}">
      <dgm:prSet/>
      <dgm:spPr/>
      <dgm:t>
        <a:bodyPr/>
        <a:lstStyle/>
        <a:p>
          <a:endParaRPr lang="es-MX"/>
        </a:p>
      </dgm:t>
    </dgm:pt>
    <dgm:pt modelId="{FE077982-44E1-4536-A8B6-C86F524E1CBA}" type="pres">
      <dgm:prSet presAssocID="{5546CFCE-268E-4D60-B812-A40D7D014F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F27A06-2302-4D60-B309-16E7E0E0C22E}" type="pres">
      <dgm:prSet presAssocID="{A57EA445-9981-4229-A880-6114B17BC446}" presName="parentLin" presStyleCnt="0"/>
      <dgm:spPr/>
    </dgm:pt>
    <dgm:pt modelId="{A2B54560-3CFE-4FC5-963C-4D174CEBE8F8}" type="pres">
      <dgm:prSet presAssocID="{A57EA445-9981-4229-A880-6114B17BC446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F7936EA-FB1D-47AC-B009-8EC4395D747A}" type="pres">
      <dgm:prSet presAssocID="{A57EA445-9981-4229-A880-6114B17BC446}" presName="parentText" presStyleLbl="node1" presStyleIdx="0" presStyleCnt="3" custScaleX="56581" custScaleY="42292" custLinFactNeighborX="-81651" custLinFactNeighborY="-48889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06091A45-0817-41BC-9F2C-167F08424950}" type="pres">
      <dgm:prSet presAssocID="{A57EA445-9981-4229-A880-6114B17BC446}" presName="negativeSpace" presStyleCnt="0"/>
      <dgm:spPr/>
    </dgm:pt>
    <dgm:pt modelId="{56CF7EA9-74CD-4114-969B-CD090D788265}" type="pres">
      <dgm:prSet presAssocID="{A57EA445-9981-4229-A880-6114B17BC446}" presName="childText" presStyleLbl="conFgAcc1" presStyleIdx="0" presStyleCnt="3" custScaleX="39782" custScaleY="97183" custLinFactNeighborX="917" custLinFactNeighborY="9060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173E81DC-8A31-479F-9704-D387303590D4}" type="pres">
      <dgm:prSet presAssocID="{0BB499F4-3D0F-425F-96E2-20BA3306C5B9}" presName="spaceBetweenRectangles" presStyleCnt="0"/>
      <dgm:spPr/>
    </dgm:pt>
    <dgm:pt modelId="{8888D8D2-3143-4E5E-A96A-E581F536C86E}" type="pres">
      <dgm:prSet presAssocID="{8862869E-83CD-4813-898B-228EC3B30424}" presName="parentLin" presStyleCnt="0"/>
      <dgm:spPr/>
    </dgm:pt>
    <dgm:pt modelId="{7F80ADFD-5064-482B-AFB2-D03CC880A828}" type="pres">
      <dgm:prSet presAssocID="{8862869E-83CD-4813-898B-228EC3B30424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3000ABE6-DDD1-4A0D-AC7C-85EAA5AA6C3C}" type="pres">
      <dgm:prSet presAssocID="{8862869E-83CD-4813-898B-228EC3B30424}" presName="parentText" presStyleLbl="node1" presStyleIdx="1" presStyleCnt="3" custScaleX="62468" custScaleY="52787" custLinFactX="-1311" custLinFactNeighborX="-100000" custLinFactNeighborY="2057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86259B-3294-4DFF-8042-0D4C2C7D1A29}" type="pres">
      <dgm:prSet presAssocID="{8862869E-83CD-4813-898B-228EC3B30424}" presName="negativeSpace" presStyleCnt="0"/>
      <dgm:spPr/>
    </dgm:pt>
    <dgm:pt modelId="{C83AA522-40E4-47EF-8A9E-B60F8BCA70D2}" type="pres">
      <dgm:prSet presAssocID="{8862869E-83CD-4813-898B-228EC3B30424}" presName="childText" presStyleLbl="conFgAcc1" presStyleIdx="1" presStyleCnt="3" custScaleX="46409" custScaleY="38924" custLinFactY="16511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B318E6-6059-43F4-A41B-9DC270DF8285}" type="pres">
      <dgm:prSet presAssocID="{3B01331C-6E10-4FE5-BE6F-6E23CECBAB24}" presName="spaceBetweenRectangles" presStyleCnt="0"/>
      <dgm:spPr/>
    </dgm:pt>
    <dgm:pt modelId="{B01524C1-0874-432B-9A75-8D79875652BA}" type="pres">
      <dgm:prSet presAssocID="{DCAA4059-C8A0-4EF0-86FD-EF76FC74752D}" presName="parentLin" presStyleCnt="0"/>
      <dgm:spPr/>
    </dgm:pt>
    <dgm:pt modelId="{0D1BD4EB-E324-4A9E-9E07-7079EACD2327}" type="pres">
      <dgm:prSet presAssocID="{DCAA4059-C8A0-4EF0-86FD-EF76FC74752D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9A370FFE-3346-4297-81F0-92E959AC937B}" type="pres">
      <dgm:prSet presAssocID="{DCAA4059-C8A0-4EF0-86FD-EF76FC74752D}" presName="parentText" presStyleLbl="node1" presStyleIdx="2" presStyleCnt="3" custScaleX="36615" custScaleY="78671" custLinFactX="94495" custLinFactY="2827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E8AE0D-E1BD-4753-AFD0-BE70F0FD00AB}" type="pres">
      <dgm:prSet presAssocID="{DCAA4059-C8A0-4EF0-86FD-EF76FC74752D}" presName="negativeSpace" presStyleCnt="0"/>
      <dgm:spPr/>
    </dgm:pt>
    <dgm:pt modelId="{FBEEA24E-C661-40D5-BBC9-C63CDFC8B233}" type="pres">
      <dgm:prSet presAssocID="{DCAA4059-C8A0-4EF0-86FD-EF76FC74752D}" presName="childText" presStyleLbl="conFgAcc1" presStyleIdx="2" presStyleCnt="3" custScaleX="79816" custScaleY="25360" custLinFactY="3787" custLinFactNeighborX="917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7A71AA6-560A-4248-9C28-96C45294C9E1}" srcId="{8862869E-83CD-4813-898B-228EC3B30424}" destId="{21EAC155-3095-4D9E-ACF2-1AEAA86C5679}" srcOrd="1" destOrd="0" parTransId="{87A4A468-F83B-400F-8ADB-28081CE9FEA8}" sibTransId="{E5E21F0B-8299-404A-B416-9422CBBA899A}"/>
    <dgm:cxn modelId="{D785E8BF-68D3-4D24-82EC-FB074253B9FB}" type="presOf" srcId="{A57EA445-9981-4229-A880-6114B17BC446}" destId="{1F7936EA-FB1D-47AC-B009-8EC4395D747A}" srcOrd="1" destOrd="0" presId="urn:microsoft.com/office/officeart/2005/8/layout/list1"/>
    <dgm:cxn modelId="{1FF431BF-2320-44AC-996D-5CA74582DB97}" type="presOf" srcId="{DCAA4059-C8A0-4EF0-86FD-EF76FC74752D}" destId="{0D1BD4EB-E324-4A9E-9E07-7079EACD2327}" srcOrd="0" destOrd="0" presId="urn:microsoft.com/office/officeart/2005/8/layout/list1"/>
    <dgm:cxn modelId="{2888CE18-EAE8-4509-9420-72262CC55976}" type="presOf" srcId="{195AF15C-9B9B-461C-9A07-CCA4D7B60E6D}" destId="{56CF7EA9-74CD-4114-969B-CD090D788265}" srcOrd="0" destOrd="0" presId="urn:microsoft.com/office/officeart/2005/8/layout/list1"/>
    <dgm:cxn modelId="{84815F39-927D-4A57-8EBD-B94391294BCF}" type="presOf" srcId="{5546CFCE-268E-4D60-B812-A40D7D014F49}" destId="{FE077982-44E1-4536-A8B6-C86F524E1CBA}" srcOrd="0" destOrd="0" presId="urn:microsoft.com/office/officeart/2005/8/layout/list1"/>
    <dgm:cxn modelId="{2B80A70B-94A5-4796-A848-DB564BBC0537}" srcId="{DCAA4059-C8A0-4EF0-86FD-EF76FC74752D}" destId="{8DC6F055-085C-4AF7-AE61-7ABF40CE2C42}" srcOrd="0" destOrd="0" parTransId="{A34CC754-DB73-4654-83D9-DA3F8627DFEC}" sibTransId="{EF57D9E4-539B-4A3C-9B9B-CE936768374B}"/>
    <dgm:cxn modelId="{30007046-D978-42CD-A6CB-534885D41931}" srcId="{5546CFCE-268E-4D60-B812-A40D7D014F49}" destId="{A57EA445-9981-4229-A880-6114B17BC446}" srcOrd="0" destOrd="0" parTransId="{7E8727B1-49F6-4264-9004-85355B87D457}" sibTransId="{0BB499F4-3D0F-425F-96E2-20BA3306C5B9}"/>
    <dgm:cxn modelId="{CD0C07D1-61E4-4AC4-94A9-E835B9E22463}" srcId="{DCAA4059-C8A0-4EF0-86FD-EF76FC74752D}" destId="{06A986BA-C8AC-4E50-94D6-82CC1005ECE1}" srcOrd="1" destOrd="0" parTransId="{AC5291A5-226C-4E2D-8581-55AB45F1A5FB}" sibTransId="{BC802D0F-E543-4906-B79B-5B234A8F41C7}"/>
    <dgm:cxn modelId="{241CBE95-0B2A-49A6-B8BA-3D05B12A3534}" srcId="{8862869E-83CD-4813-898B-228EC3B30424}" destId="{76B2C1B6-7238-49B8-8DD8-1A1554367DDE}" srcOrd="0" destOrd="0" parTransId="{F376C6B2-F3BA-4979-8553-A40EACA5BD6B}" sibTransId="{69B52AB0-6369-4FD6-8C2E-D69C78FED851}"/>
    <dgm:cxn modelId="{47E00055-53E5-4EFF-A7C7-1C3AD90F5061}" type="presOf" srcId="{06A986BA-C8AC-4E50-94D6-82CC1005ECE1}" destId="{FBEEA24E-C661-40D5-BBC9-C63CDFC8B233}" srcOrd="0" destOrd="1" presId="urn:microsoft.com/office/officeart/2005/8/layout/list1"/>
    <dgm:cxn modelId="{057663DE-6302-4A58-BB71-58BBF5F1D476}" type="presOf" srcId="{8862869E-83CD-4813-898B-228EC3B30424}" destId="{3000ABE6-DDD1-4A0D-AC7C-85EAA5AA6C3C}" srcOrd="1" destOrd="0" presId="urn:microsoft.com/office/officeart/2005/8/layout/list1"/>
    <dgm:cxn modelId="{58CE098B-25B4-4B2B-B3AE-7CCC74C97E17}" type="presOf" srcId="{8DC6F055-085C-4AF7-AE61-7ABF40CE2C42}" destId="{FBEEA24E-C661-40D5-BBC9-C63CDFC8B233}" srcOrd="0" destOrd="0" presId="urn:microsoft.com/office/officeart/2005/8/layout/list1"/>
    <dgm:cxn modelId="{91CA3082-FAD6-4194-BF21-62B4F27270FE}" type="presOf" srcId="{76B2C1B6-7238-49B8-8DD8-1A1554367DDE}" destId="{C83AA522-40E4-47EF-8A9E-B60F8BCA70D2}" srcOrd="0" destOrd="0" presId="urn:microsoft.com/office/officeart/2005/8/layout/list1"/>
    <dgm:cxn modelId="{2858A213-AD7E-48D2-A839-36C36CCA3FDF}" type="presOf" srcId="{DCAA4059-C8A0-4EF0-86FD-EF76FC74752D}" destId="{9A370FFE-3346-4297-81F0-92E959AC937B}" srcOrd="1" destOrd="0" presId="urn:microsoft.com/office/officeart/2005/8/layout/list1"/>
    <dgm:cxn modelId="{843CEC1E-A18A-4DAD-80C8-2508FF895EF3}" srcId="{5546CFCE-268E-4D60-B812-A40D7D014F49}" destId="{8862869E-83CD-4813-898B-228EC3B30424}" srcOrd="1" destOrd="0" parTransId="{5476A9AC-F26D-4287-B7F9-8CC12E87FA7C}" sibTransId="{3B01331C-6E10-4FE5-BE6F-6E23CECBAB24}"/>
    <dgm:cxn modelId="{C6A486F0-4BBA-454D-B3FE-2856EAB70EC3}" type="presOf" srcId="{A57EA445-9981-4229-A880-6114B17BC446}" destId="{A2B54560-3CFE-4FC5-963C-4D174CEBE8F8}" srcOrd="0" destOrd="0" presId="urn:microsoft.com/office/officeart/2005/8/layout/list1"/>
    <dgm:cxn modelId="{8F67FFF5-D971-4F79-996F-3F9F970B3F65}" type="presOf" srcId="{21EAC155-3095-4D9E-ACF2-1AEAA86C5679}" destId="{C83AA522-40E4-47EF-8A9E-B60F8BCA70D2}" srcOrd="0" destOrd="1" presId="urn:microsoft.com/office/officeart/2005/8/layout/list1"/>
    <dgm:cxn modelId="{BEA0BCD9-5C94-4039-A624-558B4DE74B3A}" srcId="{A57EA445-9981-4229-A880-6114B17BC446}" destId="{195AF15C-9B9B-461C-9A07-CCA4D7B60E6D}" srcOrd="0" destOrd="0" parTransId="{72CE13CC-29BE-4BFB-9F25-6279FA558916}" sibTransId="{0F376B0D-479F-4180-B260-45076E6CD065}"/>
    <dgm:cxn modelId="{05197F3E-2B24-4F0F-BF06-0D90E9F328FB}" type="presOf" srcId="{8862869E-83CD-4813-898B-228EC3B30424}" destId="{7F80ADFD-5064-482B-AFB2-D03CC880A828}" srcOrd="0" destOrd="0" presId="urn:microsoft.com/office/officeart/2005/8/layout/list1"/>
    <dgm:cxn modelId="{B23EC56B-21F9-4568-A747-473C0BEBA288}" srcId="{5546CFCE-268E-4D60-B812-A40D7D014F49}" destId="{DCAA4059-C8A0-4EF0-86FD-EF76FC74752D}" srcOrd="2" destOrd="0" parTransId="{B58E2F3C-373D-4E8C-882A-411ABDB1607E}" sibTransId="{4BAF99E1-6B49-4B9D-8B08-17DC9072CA0A}"/>
    <dgm:cxn modelId="{4C308B04-F0F6-46B0-987A-04B687577400}" type="presParOf" srcId="{FE077982-44E1-4536-A8B6-C86F524E1CBA}" destId="{B7F27A06-2302-4D60-B309-16E7E0E0C22E}" srcOrd="0" destOrd="0" presId="urn:microsoft.com/office/officeart/2005/8/layout/list1"/>
    <dgm:cxn modelId="{A9269A9B-E802-49B5-92F2-D55A3A70F65B}" type="presParOf" srcId="{B7F27A06-2302-4D60-B309-16E7E0E0C22E}" destId="{A2B54560-3CFE-4FC5-963C-4D174CEBE8F8}" srcOrd="0" destOrd="0" presId="urn:microsoft.com/office/officeart/2005/8/layout/list1"/>
    <dgm:cxn modelId="{5B6F52E8-613D-48B8-A2C3-EF51764CD5DE}" type="presParOf" srcId="{B7F27A06-2302-4D60-B309-16E7E0E0C22E}" destId="{1F7936EA-FB1D-47AC-B009-8EC4395D747A}" srcOrd="1" destOrd="0" presId="urn:microsoft.com/office/officeart/2005/8/layout/list1"/>
    <dgm:cxn modelId="{5F9E6427-4C8A-40BC-9804-0AE6BAB535B6}" type="presParOf" srcId="{FE077982-44E1-4536-A8B6-C86F524E1CBA}" destId="{06091A45-0817-41BC-9F2C-167F08424950}" srcOrd="1" destOrd="0" presId="urn:microsoft.com/office/officeart/2005/8/layout/list1"/>
    <dgm:cxn modelId="{7D9264C8-9E85-47DC-BD7A-ED83B59CEC5C}" type="presParOf" srcId="{FE077982-44E1-4536-A8B6-C86F524E1CBA}" destId="{56CF7EA9-74CD-4114-969B-CD090D788265}" srcOrd="2" destOrd="0" presId="urn:microsoft.com/office/officeart/2005/8/layout/list1"/>
    <dgm:cxn modelId="{D3E01602-41F7-480C-908E-7178740C7474}" type="presParOf" srcId="{FE077982-44E1-4536-A8B6-C86F524E1CBA}" destId="{173E81DC-8A31-479F-9704-D387303590D4}" srcOrd="3" destOrd="0" presId="urn:microsoft.com/office/officeart/2005/8/layout/list1"/>
    <dgm:cxn modelId="{5FF27340-149F-4FB4-AD11-D2DFB079ECD5}" type="presParOf" srcId="{FE077982-44E1-4536-A8B6-C86F524E1CBA}" destId="{8888D8D2-3143-4E5E-A96A-E581F536C86E}" srcOrd="4" destOrd="0" presId="urn:microsoft.com/office/officeart/2005/8/layout/list1"/>
    <dgm:cxn modelId="{864C0BDD-B980-41A5-98CE-4E1F8EE498B6}" type="presParOf" srcId="{8888D8D2-3143-4E5E-A96A-E581F536C86E}" destId="{7F80ADFD-5064-482B-AFB2-D03CC880A828}" srcOrd="0" destOrd="0" presId="urn:microsoft.com/office/officeart/2005/8/layout/list1"/>
    <dgm:cxn modelId="{7077A1FD-5684-41E6-BB80-E20512B0B0B7}" type="presParOf" srcId="{8888D8D2-3143-4E5E-A96A-E581F536C86E}" destId="{3000ABE6-DDD1-4A0D-AC7C-85EAA5AA6C3C}" srcOrd="1" destOrd="0" presId="urn:microsoft.com/office/officeart/2005/8/layout/list1"/>
    <dgm:cxn modelId="{0941BBEF-FF59-4710-9B75-B67998583AE7}" type="presParOf" srcId="{FE077982-44E1-4536-A8B6-C86F524E1CBA}" destId="{F686259B-3294-4DFF-8042-0D4C2C7D1A29}" srcOrd="5" destOrd="0" presId="urn:microsoft.com/office/officeart/2005/8/layout/list1"/>
    <dgm:cxn modelId="{215EEF0E-81FB-44AA-88B8-0C7F3118662C}" type="presParOf" srcId="{FE077982-44E1-4536-A8B6-C86F524E1CBA}" destId="{C83AA522-40E4-47EF-8A9E-B60F8BCA70D2}" srcOrd="6" destOrd="0" presId="urn:microsoft.com/office/officeart/2005/8/layout/list1"/>
    <dgm:cxn modelId="{1EC6E321-38DD-4AE7-BCBD-1542F85A99D6}" type="presParOf" srcId="{FE077982-44E1-4536-A8B6-C86F524E1CBA}" destId="{52B318E6-6059-43F4-A41B-9DC270DF8285}" srcOrd="7" destOrd="0" presId="urn:microsoft.com/office/officeart/2005/8/layout/list1"/>
    <dgm:cxn modelId="{A76B2412-5BB5-4D8E-A0DA-CBBB4DBC2486}" type="presParOf" srcId="{FE077982-44E1-4536-A8B6-C86F524E1CBA}" destId="{B01524C1-0874-432B-9A75-8D79875652BA}" srcOrd="8" destOrd="0" presId="urn:microsoft.com/office/officeart/2005/8/layout/list1"/>
    <dgm:cxn modelId="{3E539B91-5718-404B-B514-8BFB20057A8E}" type="presParOf" srcId="{B01524C1-0874-432B-9A75-8D79875652BA}" destId="{0D1BD4EB-E324-4A9E-9E07-7079EACD2327}" srcOrd="0" destOrd="0" presId="urn:microsoft.com/office/officeart/2005/8/layout/list1"/>
    <dgm:cxn modelId="{9E8CE78F-5429-4D16-8DB8-41D83E4183E9}" type="presParOf" srcId="{B01524C1-0874-432B-9A75-8D79875652BA}" destId="{9A370FFE-3346-4297-81F0-92E959AC937B}" srcOrd="1" destOrd="0" presId="urn:microsoft.com/office/officeart/2005/8/layout/list1"/>
    <dgm:cxn modelId="{C9B40C41-7F9B-4A3D-AC66-869B820A611F}" type="presParOf" srcId="{FE077982-44E1-4536-A8B6-C86F524E1CBA}" destId="{51E8AE0D-E1BD-4753-AFD0-BE70F0FD00AB}" srcOrd="9" destOrd="0" presId="urn:microsoft.com/office/officeart/2005/8/layout/list1"/>
    <dgm:cxn modelId="{806E53C0-18B5-40BE-84DB-2D64B80B6859}" type="presParOf" srcId="{FE077982-44E1-4536-A8B6-C86F524E1CBA}" destId="{FBEEA24E-C661-40D5-BBC9-C63CDFC8B2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6CFCE-268E-4D60-B812-A40D7D014F49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57EA445-9981-4229-A880-6114B17BC44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sz="1600" b="1" smtClean="0">
              <a:latin typeface="Arial" pitchFamily="34" charset="0"/>
              <a:cs typeface="Arial" pitchFamily="34" charset="0"/>
            </a:rPr>
            <a:t>Oxifosfato de Zinc</a:t>
          </a:r>
          <a:endParaRPr lang="es-MX" sz="1600" b="1" dirty="0">
            <a:latin typeface="Arial" pitchFamily="34" charset="0"/>
            <a:cs typeface="Arial" pitchFamily="34" charset="0"/>
          </a:endParaRPr>
        </a:p>
      </dgm:t>
    </dgm:pt>
    <dgm:pt modelId="{7E8727B1-49F6-4264-9004-85355B87D457}" type="parTrans" cxnId="{30007046-D978-42CD-A6CB-534885D41931}">
      <dgm:prSet/>
      <dgm:spPr/>
      <dgm:t>
        <a:bodyPr/>
        <a:lstStyle/>
        <a:p>
          <a:endParaRPr lang="es-MX"/>
        </a:p>
      </dgm:t>
    </dgm:pt>
    <dgm:pt modelId="{0BB499F4-3D0F-425F-96E2-20BA3306C5B9}" type="sibTrans" cxnId="{30007046-D978-42CD-A6CB-534885D41931}">
      <dgm:prSet/>
      <dgm:spPr/>
      <dgm:t>
        <a:bodyPr/>
        <a:lstStyle/>
        <a:p>
          <a:endParaRPr lang="es-MX"/>
        </a:p>
      </dgm:t>
    </dgm:pt>
    <dgm:pt modelId="{195AF15C-9B9B-461C-9A07-CCA4D7B60E6D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rgbClr val="E38585"/>
          </a:solidFill>
        </a:ln>
      </dgm:spPr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Calibri" pitchFamily="34" charset="0"/>
            </a:rPr>
            <a:t>PCA   Cemento de </a:t>
          </a:r>
          <a:r>
            <a:rPr lang="es-MX" sz="1600" b="1" dirty="0" err="1" smtClean="0">
              <a:solidFill>
                <a:schemeClr val="bg1"/>
              </a:solidFill>
              <a:latin typeface="Calibri" pitchFamily="34" charset="0"/>
            </a:rPr>
            <a:t>Policarboxilato</a:t>
          </a:r>
          <a:r>
            <a:rPr lang="es-MX" sz="16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es-MX" sz="1600" dirty="0" smtClean="0">
              <a:solidFill>
                <a:schemeClr val="bg1"/>
              </a:solidFill>
              <a:latin typeface="Calibri" pitchFamily="34" charset="0"/>
            </a:rPr>
            <a:t>  </a:t>
          </a:r>
          <a:endParaRPr lang="es-MX" sz="1600" dirty="0">
            <a:solidFill>
              <a:schemeClr val="bg1"/>
            </a:solidFill>
            <a:latin typeface="Calibri" pitchFamily="34" charset="0"/>
          </a:endParaRPr>
        </a:p>
      </dgm:t>
    </dgm:pt>
    <dgm:pt modelId="{72CE13CC-29BE-4BFB-9F25-6279FA558916}" type="parTrans" cxnId="{BEA0BCD9-5C94-4039-A624-558B4DE74B3A}">
      <dgm:prSet/>
      <dgm:spPr/>
      <dgm:t>
        <a:bodyPr/>
        <a:lstStyle/>
        <a:p>
          <a:endParaRPr lang="es-MX"/>
        </a:p>
      </dgm:t>
    </dgm:pt>
    <dgm:pt modelId="{0F376B0D-479F-4180-B260-45076E6CD065}" type="sibTrans" cxnId="{BEA0BCD9-5C94-4039-A624-558B4DE74B3A}">
      <dgm:prSet/>
      <dgm:spPr/>
      <dgm:t>
        <a:bodyPr/>
        <a:lstStyle/>
        <a:p>
          <a:endParaRPr lang="es-MX"/>
        </a:p>
      </dgm:t>
    </dgm:pt>
    <dgm:pt modelId="{84D41E23-F263-4EDC-A4E2-07FC9DC0E07C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rgbClr val="E38585"/>
          </a:solidFill>
        </a:ln>
      </dgm:spPr>
      <dgm:t>
        <a:bodyPr/>
        <a:lstStyle/>
        <a:p>
          <a:endParaRPr lang="es-MX" sz="1600" dirty="0">
            <a:latin typeface="Calibri" pitchFamily="34" charset="0"/>
          </a:endParaRPr>
        </a:p>
      </dgm:t>
    </dgm:pt>
    <dgm:pt modelId="{6240DC1C-C9B1-44C8-B673-599C45D7BBA4}" type="parTrans" cxnId="{7C6C541B-343A-4C4E-BD63-B8909A7AD336}">
      <dgm:prSet/>
      <dgm:spPr/>
      <dgm:t>
        <a:bodyPr/>
        <a:lstStyle/>
        <a:p>
          <a:endParaRPr lang="es-MX"/>
        </a:p>
      </dgm:t>
    </dgm:pt>
    <dgm:pt modelId="{C90EBEBD-1778-4FAF-8201-9E89C769122F}" type="sibTrans" cxnId="{7C6C541B-343A-4C4E-BD63-B8909A7AD336}">
      <dgm:prSet/>
      <dgm:spPr/>
      <dgm:t>
        <a:bodyPr/>
        <a:lstStyle/>
        <a:p>
          <a:endParaRPr lang="es-MX"/>
        </a:p>
      </dgm:t>
    </dgm:pt>
    <dgm:pt modelId="{8862869E-83CD-4813-898B-228EC3B3042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1600" b="1" dirty="0" smtClean="0">
              <a:latin typeface="Arial" pitchFamily="34" charset="0"/>
              <a:cs typeface="Arial" pitchFamily="34" charset="0"/>
            </a:rPr>
            <a:t> Fosfato de Zinc</a:t>
          </a:r>
          <a:endParaRPr lang="es-MX" sz="1600" b="1" dirty="0">
            <a:latin typeface="Arial" pitchFamily="34" charset="0"/>
            <a:cs typeface="Arial" pitchFamily="34" charset="0"/>
          </a:endParaRPr>
        </a:p>
      </dgm:t>
    </dgm:pt>
    <dgm:pt modelId="{3B01331C-6E10-4FE5-BE6F-6E23CECBAB24}" type="sibTrans" cxnId="{843CEC1E-A18A-4DAD-80C8-2508FF895EF3}">
      <dgm:prSet/>
      <dgm:spPr/>
      <dgm:t>
        <a:bodyPr/>
        <a:lstStyle/>
        <a:p>
          <a:endParaRPr lang="es-MX"/>
        </a:p>
      </dgm:t>
    </dgm:pt>
    <dgm:pt modelId="{5476A9AC-F26D-4287-B7F9-8CC12E87FA7C}" type="parTrans" cxnId="{843CEC1E-A18A-4DAD-80C8-2508FF895EF3}">
      <dgm:prSet/>
      <dgm:spPr/>
      <dgm:t>
        <a:bodyPr/>
        <a:lstStyle/>
        <a:p>
          <a:endParaRPr lang="es-MX"/>
        </a:p>
      </dgm:t>
    </dgm:pt>
    <dgm:pt modelId="{32403610-FDEE-444F-9EBD-9705539F072A}">
      <dgm:prSet custT="1"/>
      <dgm:spPr>
        <a:solidFill>
          <a:srgbClr val="DADAEA">
            <a:alpha val="90000"/>
          </a:srgbClr>
        </a:solidFill>
        <a:ln>
          <a:solidFill>
            <a:srgbClr val="E38585"/>
          </a:solidFill>
        </a:ln>
      </dgm:spPr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rPr>
            <a:t>se colocan  después de proteger a </a:t>
          </a:r>
          <a:r>
            <a:rPr lang="es-ES" sz="1400" dirty="0" smtClean="0">
              <a:latin typeface="Arial" pitchFamily="34" charset="0"/>
              <a:cs typeface="Arial" pitchFamily="34" charset="0"/>
            </a:rPr>
            <a:t>la pulpa  y van antes  de los  materiales de restauración 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A3BCF820-7D64-4CA3-A1EB-A31099C74E88}" type="parTrans" cxnId="{D911607B-F4AF-4644-9401-96B3A6DB9677}">
      <dgm:prSet/>
      <dgm:spPr/>
      <dgm:t>
        <a:bodyPr/>
        <a:lstStyle/>
        <a:p>
          <a:endParaRPr lang="es-MX"/>
        </a:p>
      </dgm:t>
    </dgm:pt>
    <dgm:pt modelId="{EADAF58E-9DFC-4D63-86FB-8ADFB6A204CE}" type="sibTrans" cxnId="{D911607B-F4AF-4644-9401-96B3A6DB9677}">
      <dgm:prSet/>
      <dgm:spPr/>
      <dgm:t>
        <a:bodyPr/>
        <a:lstStyle/>
        <a:p>
          <a:endParaRPr lang="es-MX"/>
        </a:p>
      </dgm:t>
    </dgm:pt>
    <dgm:pt modelId="{FE077982-44E1-4536-A8B6-C86F524E1CBA}" type="pres">
      <dgm:prSet presAssocID="{5546CFCE-268E-4D60-B812-A40D7D014F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F27A06-2302-4D60-B309-16E7E0E0C22E}" type="pres">
      <dgm:prSet presAssocID="{A57EA445-9981-4229-A880-6114B17BC446}" presName="parentLin" presStyleCnt="0"/>
      <dgm:spPr/>
      <dgm:t>
        <a:bodyPr/>
        <a:lstStyle/>
        <a:p>
          <a:endParaRPr lang="es-MX"/>
        </a:p>
      </dgm:t>
    </dgm:pt>
    <dgm:pt modelId="{A2B54560-3CFE-4FC5-963C-4D174CEBE8F8}" type="pres">
      <dgm:prSet presAssocID="{A57EA445-9981-4229-A880-6114B17BC446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1F7936EA-FB1D-47AC-B009-8EC4395D747A}" type="pres">
      <dgm:prSet presAssocID="{A57EA445-9981-4229-A880-6114B17BC446}" presName="parentText" presStyleLbl="node1" presStyleIdx="0" presStyleCnt="2" custScaleX="50207" custScaleY="38272" custLinFactNeighborX="-82532" custLinFactNeighborY="-3291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091A45-0817-41BC-9F2C-167F08424950}" type="pres">
      <dgm:prSet presAssocID="{A57EA445-9981-4229-A880-6114B17BC446}" presName="negativeSpace" presStyleCnt="0"/>
      <dgm:spPr/>
      <dgm:t>
        <a:bodyPr/>
        <a:lstStyle/>
        <a:p>
          <a:endParaRPr lang="es-MX"/>
        </a:p>
      </dgm:t>
    </dgm:pt>
    <dgm:pt modelId="{56CF7EA9-74CD-4114-969B-CD090D788265}" type="pres">
      <dgm:prSet presAssocID="{A57EA445-9981-4229-A880-6114B17BC446}" presName="childText" presStyleLbl="conFgAcc1" presStyleIdx="0" presStyleCnt="2" custScaleX="59302" custScaleY="43187" custLinFactY="9189" custLinFactNeighborX="426" custLinFactNeighborY="100000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s-MX"/>
        </a:p>
      </dgm:t>
    </dgm:pt>
    <dgm:pt modelId="{173E81DC-8A31-479F-9704-D387303590D4}" type="pres">
      <dgm:prSet presAssocID="{0BB499F4-3D0F-425F-96E2-20BA3306C5B9}" presName="spaceBetweenRectangles" presStyleCnt="0"/>
      <dgm:spPr/>
      <dgm:t>
        <a:bodyPr/>
        <a:lstStyle/>
        <a:p>
          <a:endParaRPr lang="es-MX"/>
        </a:p>
      </dgm:t>
    </dgm:pt>
    <dgm:pt modelId="{8888D8D2-3143-4E5E-A96A-E581F536C86E}" type="pres">
      <dgm:prSet presAssocID="{8862869E-83CD-4813-898B-228EC3B30424}" presName="parentLin" presStyleCnt="0"/>
      <dgm:spPr/>
      <dgm:t>
        <a:bodyPr/>
        <a:lstStyle/>
        <a:p>
          <a:endParaRPr lang="es-MX"/>
        </a:p>
      </dgm:t>
    </dgm:pt>
    <dgm:pt modelId="{7F80ADFD-5064-482B-AFB2-D03CC880A828}" type="pres">
      <dgm:prSet presAssocID="{8862869E-83CD-4813-898B-228EC3B30424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3000ABE6-DDD1-4A0D-AC7C-85EAA5AA6C3C}" type="pres">
      <dgm:prSet presAssocID="{8862869E-83CD-4813-898B-228EC3B30424}" presName="parentText" presStyleLbl="node1" presStyleIdx="1" presStyleCnt="2" custScaleX="51983" custScaleY="46041" custLinFactNeighborX="4810" custLinFactNeighborY="4552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86259B-3294-4DFF-8042-0D4C2C7D1A29}" type="pres">
      <dgm:prSet presAssocID="{8862869E-83CD-4813-898B-228EC3B30424}" presName="negativeSpace" presStyleCnt="0"/>
      <dgm:spPr/>
      <dgm:t>
        <a:bodyPr/>
        <a:lstStyle/>
        <a:p>
          <a:endParaRPr lang="es-MX"/>
        </a:p>
      </dgm:t>
    </dgm:pt>
    <dgm:pt modelId="{C83AA522-40E4-47EF-8A9E-B60F8BCA70D2}" type="pres">
      <dgm:prSet presAssocID="{8862869E-83CD-4813-898B-228EC3B30424}" presName="childText" presStyleLbl="conFgAcc1" presStyleIdx="1" presStyleCnt="2" custScaleX="52710" custScaleY="40067" custLinFactY="-43895" custLinFactNeighborX="43671" custLinFactNeighborY="-100000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s-MX"/>
        </a:p>
      </dgm:t>
    </dgm:pt>
  </dgm:ptLst>
  <dgm:cxnLst>
    <dgm:cxn modelId="{5792DFDE-1E7C-49B2-813D-33F6FCE6284B}" type="presOf" srcId="{195AF15C-9B9B-461C-9A07-CCA4D7B60E6D}" destId="{56CF7EA9-74CD-4114-969B-CD090D788265}" srcOrd="0" destOrd="0" presId="urn:microsoft.com/office/officeart/2005/8/layout/list1"/>
    <dgm:cxn modelId="{8D394876-EB53-4E5B-9DFB-3337F8796E8B}" type="presOf" srcId="{8862869E-83CD-4813-898B-228EC3B30424}" destId="{3000ABE6-DDD1-4A0D-AC7C-85EAA5AA6C3C}" srcOrd="1" destOrd="0" presId="urn:microsoft.com/office/officeart/2005/8/layout/list1"/>
    <dgm:cxn modelId="{30007046-D978-42CD-A6CB-534885D41931}" srcId="{5546CFCE-268E-4D60-B812-A40D7D014F49}" destId="{A57EA445-9981-4229-A880-6114B17BC446}" srcOrd="0" destOrd="0" parTransId="{7E8727B1-49F6-4264-9004-85355B87D457}" sibTransId="{0BB499F4-3D0F-425F-96E2-20BA3306C5B9}"/>
    <dgm:cxn modelId="{AB1B017E-C678-4C10-B72D-310C7261E21B}" type="presOf" srcId="{8862869E-83CD-4813-898B-228EC3B30424}" destId="{7F80ADFD-5064-482B-AFB2-D03CC880A828}" srcOrd="0" destOrd="0" presId="urn:microsoft.com/office/officeart/2005/8/layout/list1"/>
    <dgm:cxn modelId="{0E6CCE4A-4152-438D-A03B-97D5A801872B}" type="presOf" srcId="{A57EA445-9981-4229-A880-6114B17BC446}" destId="{1F7936EA-FB1D-47AC-B009-8EC4395D747A}" srcOrd="1" destOrd="0" presId="urn:microsoft.com/office/officeart/2005/8/layout/list1"/>
    <dgm:cxn modelId="{D911607B-F4AF-4644-9401-96B3A6DB9677}" srcId="{8862869E-83CD-4813-898B-228EC3B30424}" destId="{32403610-FDEE-444F-9EBD-9705539F072A}" srcOrd="0" destOrd="0" parTransId="{A3BCF820-7D64-4CA3-A1EB-A31099C74E88}" sibTransId="{EADAF58E-9DFC-4D63-86FB-8ADFB6A204CE}"/>
    <dgm:cxn modelId="{7C6C541B-343A-4C4E-BD63-B8909A7AD336}" srcId="{A57EA445-9981-4229-A880-6114B17BC446}" destId="{84D41E23-F263-4EDC-A4E2-07FC9DC0E07C}" srcOrd="1" destOrd="0" parTransId="{6240DC1C-C9B1-44C8-B673-599C45D7BBA4}" sibTransId="{C90EBEBD-1778-4FAF-8201-9E89C769122F}"/>
    <dgm:cxn modelId="{B40B3F5A-CA6F-435C-A810-231ED8263302}" type="presOf" srcId="{32403610-FDEE-444F-9EBD-9705539F072A}" destId="{C83AA522-40E4-47EF-8A9E-B60F8BCA70D2}" srcOrd="0" destOrd="0" presId="urn:microsoft.com/office/officeart/2005/8/layout/list1"/>
    <dgm:cxn modelId="{843CEC1E-A18A-4DAD-80C8-2508FF895EF3}" srcId="{5546CFCE-268E-4D60-B812-A40D7D014F49}" destId="{8862869E-83CD-4813-898B-228EC3B30424}" srcOrd="1" destOrd="0" parTransId="{5476A9AC-F26D-4287-B7F9-8CC12E87FA7C}" sibTransId="{3B01331C-6E10-4FE5-BE6F-6E23CECBAB24}"/>
    <dgm:cxn modelId="{479006FB-ADE3-4615-B9A7-FDF0267B6361}" type="presOf" srcId="{84D41E23-F263-4EDC-A4E2-07FC9DC0E07C}" destId="{56CF7EA9-74CD-4114-969B-CD090D788265}" srcOrd="0" destOrd="1" presId="urn:microsoft.com/office/officeart/2005/8/layout/list1"/>
    <dgm:cxn modelId="{BEA0BCD9-5C94-4039-A624-558B4DE74B3A}" srcId="{A57EA445-9981-4229-A880-6114B17BC446}" destId="{195AF15C-9B9B-461C-9A07-CCA4D7B60E6D}" srcOrd="0" destOrd="0" parTransId="{72CE13CC-29BE-4BFB-9F25-6279FA558916}" sibTransId="{0F376B0D-479F-4180-B260-45076E6CD065}"/>
    <dgm:cxn modelId="{95EBA9F1-BB88-4730-AE32-29D4222F1819}" type="presOf" srcId="{5546CFCE-268E-4D60-B812-A40D7D014F49}" destId="{FE077982-44E1-4536-A8B6-C86F524E1CBA}" srcOrd="0" destOrd="0" presId="urn:microsoft.com/office/officeart/2005/8/layout/list1"/>
    <dgm:cxn modelId="{EB497C72-E450-4700-9550-ADD84F4E049F}" type="presOf" srcId="{A57EA445-9981-4229-A880-6114B17BC446}" destId="{A2B54560-3CFE-4FC5-963C-4D174CEBE8F8}" srcOrd="0" destOrd="0" presId="urn:microsoft.com/office/officeart/2005/8/layout/list1"/>
    <dgm:cxn modelId="{065DA1B8-8D6D-4F69-926A-8C3E76169F45}" type="presParOf" srcId="{FE077982-44E1-4536-A8B6-C86F524E1CBA}" destId="{B7F27A06-2302-4D60-B309-16E7E0E0C22E}" srcOrd="0" destOrd="0" presId="urn:microsoft.com/office/officeart/2005/8/layout/list1"/>
    <dgm:cxn modelId="{5DB36E66-E309-4C5D-A4F3-6073E53FDDB8}" type="presParOf" srcId="{B7F27A06-2302-4D60-B309-16E7E0E0C22E}" destId="{A2B54560-3CFE-4FC5-963C-4D174CEBE8F8}" srcOrd="0" destOrd="0" presId="urn:microsoft.com/office/officeart/2005/8/layout/list1"/>
    <dgm:cxn modelId="{06260896-4938-41BE-B3B6-858036DF9554}" type="presParOf" srcId="{B7F27A06-2302-4D60-B309-16E7E0E0C22E}" destId="{1F7936EA-FB1D-47AC-B009-8EC4395D747A}" srcOrd="1" destOrd="0" presId="urn:microsoft.com/office/officeart/2005/8/layout/list1"/>
    <dgm:cxn modelId="{F7BABE75-4B2B-4D67-9FD7-9ECA89D7CD1C}" type="presParOf" srcId="{FE077982-44E1-4536-A8B6-C86F524E1CBA}" destId="{06091A45-0817-41BC-9F2C-167F08424950}" srcOrd="1" destOrd="0" presId="urn:microsoft.com/office/officeart/2005/8/layout/list1"/>
    <dgm:cxn modelId="{37BA4031-4A3B-466C-A810-496C77F4675F}" type="presParOf" srcId="{FE077982-44E1-4536-A8B6-C86F524E1CBA}" destId="{56CF7EA9-74CD-4114-969B-CD090D788265}" srcOrd="2" destOrd="0" presId="urn:microsoft.com/office/officeart/2005/8/layout/list1"/>
    <dgm:cxn modelId="{DEB66E20-4046-4E5C-9DC8-1AECD98C7544}" type="presParOf" srcId="{FE077982-44E1-4536-A8B6-C86F524E1CBA}" destId="{173E81DC-8A31-479F-9704-D387303590D4}" srcOrd="3" destOrd="0" presId="urn:microsoft.com/office/officeart/2005/8/layout/list1"/>
    <dgm:cxn modelId="{DC65FD18-C7FE-42CF-B745-D567596FF168}" type="presParOf" srcId="{FE077982-44E1-4536-A8B6-C86F524E1CBA}" destId="{8888D8D2-3143-4E5E-A96A-E581F536C86E}" srcOrd="4" destOrd="0" presId="urn:microsoft.com/office/officeart/2005/8/layout/list1"/>
    <dgm:cxn modelId="{2947DED3-B10D-476C-ADD2-3099FDE9803B}" type="presParOf" srcId="{8888D8D2-3143-4E5E-A96A-E581F536C86E}" destId="{7F80ADFD-5064-482B-AFB2-D03CC880A828}" srcOrd="0" destOrd="0" presId="urn:microsoft.com/office/officeart/2005/8/layout/list1"/>
    <dgm:cxn modelId="{7942EC78-88E7-4FAF-A41E-9412C7893D10}" type="presParOf" srcId="{8888D8D2-3143-4E5E-A96A-E581F536C86E}" destId="{3000ABE6-DDD1-4A0D-AC7C-85EAA5AA6C3C}" srcOrd="1" destOrd="0" presId="urn:microsoft.com/office/officeart/2005/8/layout/list1"/>
    <dgm:cxn modelId="{57742890-2DE1-4B31-9AA1-63F4AE84863F}" type="presParOf" srcId="{FE077982-44E1-4536-A8B6-C86F524E1CBA}" destId="{F686259B-3294-4DFF-8042-0D4C2C7D1A29}" srcOrd="5" destOrd="0" presId="urn:microsoft.com/office/officeart/2005/8/layout/list1"/>
    <dgm:cxn modelId="{7CA5B315-5502-4847-ACB8-0DB66ACAE44B}" type="presParOf" srcId="{FE077982-44E1-4536-A8B6-C86F524E1CBA}" destId="{C83AA522-40E4-47EF-8A9E-B60F8BCA70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8CB197-4335-4D33-A5CE-D32124EFD8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BD07480-5DD9-481D-8977-19202E0EBCB8}">
      <dgm:prSet custT="1"/>
      <dgm:spPr/>
      <dgm:t>
        <a:bodyPr/>
        <a:lstStyle/>
        <a:p>
          <a:r>
            <a:rPr lang="es-MX" sz="1800" dirty="0" smtClean="0"/>
            <a:t>Coronas  de  acero </a:t>
          </a:r>
          <a:endParaRPr lang="es-MX" sz="1800" dirty="0"/>
        </a:p>
      </dgm:t>
    </dgm:pt>
    <dgm:pt modelId="{42CD6612-7177-4830-AE8C-A627C7A4EA13}" type="parTrans" cxnId="{6465B0C0-DC23-49DE-9D99-79E2C2839328}">
      <dgm:prSet/>
      <dgm:spPr/>
      <dgm:t>
        <a:bodyPr/>
        <a:lstStyle/>
        <a:p>
          <a:endParaRPr lang="es-MX" sz="1800"/>
        </a:p>
      </dgm:t>
    </dgm:pt>
    <dgm:pt modelId="{BCDED317-1003-4B87-B41D-3C6D1E9A78F1}" type="sibTrans" cxnId="{6465B0C0-DC23-49DE-9D99-79E2C2839328}">
      <dgm:prSet/>
      <dgm:spPr/>
      <dgm:t>
        <a:bodyPr/>
        <a:lstStyle/>
        <a:p>
          <a:endParaRPr lang="es-MX" sz="1800"/>
        </a:p>
      </dgm:t>
    </dgm:pt>
    <dgm:pt modelId="{9651EB71-36F2-4A3A-B398-E63F4B59E30B}">
      <dgm:prSet custT="1"/>
      <dgm:spPr/>
      <dgm:t>
        <a:bodyPr/>
        <a:lstStyle/>
        <a:p>
          <a:r>
            <a:rPr lang="es-MX" sz="1800" smtClean="0"/>
            <a:t>Amalgama</a:t>
          </a:r>
          <a:endParaRPr lang="es-MX" sz="1800" dirty="0"/>
        </a:p>
      </dgm:t>
    </dgm:pt>
    <dgm:pt modelId="{1E64CE83-921A-42AF-824C-B20B6D364F35}" type="parTrans" cxnId="{C02CE35D-FE8D-435E-A727-EFE178F730FA}">
      <dgm:prSet/>
      <dgm:spPr/>
      <dgm:t>
        <a:bodyPr/>
        <a:lstStyle/>
        <a:p>
          <a:endParaRPr lang="es-MX" sz="1800"/>
        </a:p>
      </dgm:t>
    </dgm:pt>
    <dgm:pt modelId="{9EF7B444-F526-4BDE-9D76-3E6B58B6A0CF}" type="sibTrans" cxnId="{C02CE35D-FE8D-435E-A727-EFE178F730FA}">
      <dgm:prSet/>
      <dgm:spPr/>
      <dgm:t>
        <a:bodyPr/>
        <a:lstStyle/>
        <a:p>
          <a:endParaRPr lang="es-MX" sz="1800"/>
        </a:p>
      </dgm:t>
    </dgm:pt>
    <dgm:pt modelId="{E790DFF2-5AB8-4E7D-BF63-9B180D3EDC03}">
      <dgm:prSet custT="1"/>
      <dgm:spPr/>
      <dgm:t>
        <a:bodyPr/>
        <a:lstStyle/>
        <a:p>
          <a:r>
            <a:rPr lang="es-MX" sz="1800" dirty="0" smtClean="0"/>
            <a:t>Incrustaciones </a:t>
          </a:r>
          <a:endParaRPr lang="es-MX" sz="1800" dirty="0"/>
        </a:p>
      </dgm:t>
    </dgm:pt>
    <dgm:pt modelId="{FE943CD2-A2EE-4EE6-9843-F4E58FF24B82}" type="parTrans" cxnId="{5AF78872-515F-42BC-8484-24CF0112D8D0}">
      <dgm:prSet/>
      <dgm:spPr/>
      <dgm:t>
        <a:bodyPr/>
        <a:lstStyle/>
        <a:p>
          <a:endParaRPr lang="es-MX" sz="1800"/>
        </a:p>
      </dgm:t>
    </dgm:pt>
    <dgm:pt modelId="{CD054DE8-46AB-4705-8290-88E6D3638DCE}" type="sibTrans" cxnId="{5AF78872-515F-42BC-8484-24CF0112D8D0}">
      <dgm:prSet/>
      <dgm:spPr/>
      <dgm:t>
        <a:bodyPr/>
        <a:lstStyle/>
        <a:p>
          <a:endParaRPr lang="es-MX" sz="1800"/>
        </a:p>
      </dgm:t>
    </dgm:pt>
    <dgm:pt modelId="{670708A9-4B5B-4037-B91C-EEE8F49AAC6B}">
      <dgm:prSet custT="1"/>
      <dgm:spPr/>
      <dgm:t>
        <a:bodyPr/>
        <a:lstStyle/>
        <a:p>
          <a:r>
            <a:rPr lang="es-MX" sz="1800" dirty="0" smtClean="0">
              <a:latin typeface="Calibri" pitchFamily="34" charset="0"/>
            </a:rPr>
            <a:t>Resinas</a:t>
          </a:r>
          <a:endParaRPr lang="es-MX" sz="1800" dirty="0">
            <a:latin typeface="Calibri" pitchFamily="34" charset="0"/>
          </a:endParaRPr>
        </a:p>
      </dgm:t>
    </dgm:pt>
    <dgm:pt modelId="{3FF20197-3BE9-4955-B6D3-89EEF58C8885}" type="parTrans" cxnId="{178B778A-3909-4FAE-962C-D51BAC581571}">
      <dgm:prSet/>
      <dgm:spPr/>
      <dgm:t>
        <a:bodyPr/>
        <a:lstStyle/>
        <a:p>
          <a:endParaRPr lang="es-MX" sz="1800"/>
        </a:p>
      </dgm:t>
    </dgm:pt>
    <dgm:pt modelId="{22E26972-FA57-49B0-98F1-4E1F1BD0DAFB}" type="sibTrans" cxnId="{178B778A-3909-4FAE-962C-D51BAC581571}">
      <dgm:prSet/>
      <dgm:spPr/>
      <dgm:t>
        <a:bodyPr/>
        <a:lstStyle/>
        <a:p>
          <a:endParaRPr lang="es-MX" sz="1800"/>
        </a:p>
      </dgm:t>
    </dgm:pt>
    <dgm:pt modelId="{4C4103D4-BC3E-428A-8879-A6329827EE3D}">
      <dgm:prSet phldrT="[Texto]" custT="1"/>
      <dgm:spPr/>
      <dgm:t>
        <a:bodyPr/>
        <a:lstStyle/>
        <a:p>
          <a:r>
            <a:rPr lang="es-MX" sz="1800" dirty="0" smtClean="0"/>
            <a:t>Se colocan en dientes anteriores y posteriores </a:t>
          </a:r>
          <a:endParaRPr lang="es-MX" sz="1800" dirty="0"/>
        </a:p>
      </dgm:t>
    </dgm:pt>
    <dgm:pt modelId="{AC22E938-7DF8-4E79-9F4D-A97FE19A6234}" type="parTrans" cxnId="{6386F9D6-4DB7-451E-972C-DB8EC8A2B3FD}">
      <dgm:prSet/>
      <dgm:spPr/>
      <dgm:t>
        <a:bodyPr/>
        <a:lstStyle/>
        <a:p>
          <a:endParaRPr lang="es-MX" sz="1800"/>
        </a:p>
      </dgm:t>
    </dgm:pt>
    <dgm:pt modelId="{06006E1B-D32F-4368-BA6B-5875500B519B}" type="sibTrans" cxnId="{6386F9D6-4DB7-451E-972C-DB8EC8A2B3FD}">
      <dgm:prSet/>
      <dgm:spPr/>
      <dgm:t>
        <a:bodyPr/>
        <a:lstStyle/>
        <a:p>
          <a:endParaRPr lang="es-MX" sz="1800"/>
        </a:p>
      </dgm:t>
    </dgm:pt>
    <dgm:pt modelId="{11042C3A-DCCF-48BA-9853-BE576B3D2DB1}" type="pres">
      <dgm:prSet presAssocID="{888CB197-4335-4D33-A5CE-D32124EFD8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CABEA7-6C2E-4EF7-80FE-799703CA8BD6}" type="pres">
      <dgm:prSet presAssocID="{670708A9-4B5B-4037-B91C-EEE8F49AAC6B}" presName="linNode" presStyleCnt="0"/>
      <dgm:spPr/>
    </dgm:pt>
    <dgm:pt modelId="{1F3B1499-8222-4DCA-A8F9-3E213ABB6B38}" type="pres">
      <dgm:prSet presAssocID="{670708A9-4B5B-4037-B91C-EEE8F49AAC6B}" presName="parentText" presStyleLbl="node1" presStyleIdx="0" presStyleCnt="5" custScaleX="57716" custLinFactNeighborX="-39562" custLinFactNeighborY="-6006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12612E-DE87-4426-A5C8-0DAB300C8BCE}" type="pres">
      <dgm:prSet presAssocID="{22E26972-FA57-49B0-98F1-4E1F1BD0DAFB}" presName="sp" presStyleCnt="0"/>
      <dgm:spPr/>
    </dgm:pt>
    <dgm:pt modelId="{55F39BAD-504C-410D-8067-54C3E203A8D9}" type="pres">
      <dgm:prSet presAssocID="{E790DFF2-5AB8-4E7D-BF63-9B180D3EDC03}" presName="linNode" presStyleCnt="0"/>
      <dgm:spPr/>
    </dgm:pt>
    <dgm:pt modelId="{61D23102-18DA-4DFC-9672-B023B38E6EFC}" type="pres">
      <dgm:prSet presAssocID="{E790DFF2-5AB8-4E7D-BF63-9B180D3EDC03}" presName="parentText" presStyleLbl="node1" presStyleIdx="1" presStyleCnt="5" custScaleX="63924" custLinFactNeighborX="-36199" custLinFactNeighborY="397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0C565A-F533-4758-BB92-C30FDD320BA7}" type="pres">
      <dgm:prSet presAssocID="{CD054DE8-46AB-4705-8290-88E6D3638DCE}" presName="sp" presStyleCnt="0"/>
      <dgm:spPr/>
    </dgm:pt>
    <dgm:pt modelId="{A57690A5-DC2E-48BE-868B-CDAFDE3AE10A}" type="pres">
      <dgm:prSet presAssocID="{1BD07480-5DD9-481D-8977-19202E0EBCB8}" presName="linNode" presStyleCnt="0"/>
      <dgm:spPr/>
    </dgm:pt>
    <dgm:pt modelId="{DC725AB6-85CD-4CB0-9CF0-C0BAF995C14D}" type="pres">
      <dgm:prSet presAssocID="{1BD07480-5DD9-481D-8977-19202E0EBCB8}" presName="parentText" presStyleLbl="node1" presStyleIdx="2" presStyleCnt="5" custScaleX="88318" custLinFactNeighborX="-37204" custLinFactNeighborY="1234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6055F4-053B-4C93-B303-1772DB94081C}" type="pres">
      <dgm:prSet presAssocID="{BCDED317-1003-4B87-B41D-3C6D1E9A78F1}" presName="sp" presStyleCnt="0"/>
      <dgm:spPr/>
    </dgm:pt>
    <dgm:pt modelId="{D132719C-7714-4971-89BA-EC171FE52A2A}" type="pres">
      <dgm:prSet presAssocID="{9651EB71-36F2-4A3A-B398-E63F4B59E30B}" presName="linNode" presStyleCnt="0"/>
      <dgm:spPr/>
    </dgm:pt>
    <dgm:pt modelId="{44C95B06-476B-4619-8681-903FCAE00E82}" type="pres">
      <dgm:prSet presAssocID="{9651EB71-36F2-4A3A-B398-E63F4B59E30B}" presName="parentText" presStyleLbl="node1" presStyleIdx="3" presStyleCnt="5" custScaleX="82301" custLinFactNeighborX="-37204" custLinFactNeighborY="4290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705B21-4E9A-4631-B13E-130443CC0B66}" type="pres">
      <dgm:prSet presAssocID="{9EF7B444-F526-4BDE-9D76-3E6B58B6A0CF}" presName="sp" presStyleCnt="0"/>
      <dgm:spPr/>
    </dgm:pt>
    <dgm:pt modelId="{C95F3949-AB6E-4BED-8763-4401BE560CD7}" type="pres">
      <dgm:prSet presAssocID="{4C4103D4-BC3E-428A-8879-A6329827EE3D}" presName="linNode" presStyleCnt="0"/>
      <dgm:spPr/>
    </dgm:pt>
    <dgm:pt modelId="{CE6E62F0-2098-4AB9-884E-7114A13DC40B}" type="pres">
      <dgm:prSet presAssocID="{4C4103D4-BC3E-428A-8879-A6329827EE3D}" presName="parentText" presStyleLbl="node1" presStyleIdx="4" presStyleCnt="5" custScaleX="174623" custScaleY="118731" custLinFactY="-200000" custLinFactNeighborX="51308" custLinFactNeighborY="-20991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65B0C0-DC23-49DE-9D99-79E2C2839328}" srcId="{888CB197-4335-4D33-A5CE-D32124EFD807}" destId="{1BD07480-5DD9-481D-8977-19202E0EBCB8}" srcOrd="2" destOrd="0" parTransId="{42CD6612-7177-4830-AE8C-A627C7A4EA13}" sibTransId="{BCDED317-1003-4B87-B41D-3C6D1E9A78F1}"/>
    <dgm:cxn modelId="{2538EED2-ED1A-4A0E-8355-5B3F6AE5B7B6}" type="presOf" srcId="{1BD07480-5DD9-481D-8977-19202E0EBCB8}" destId="{DC725AB6-85CD-4CB0-9CF0-C0BAF995C14D}" srcOrd="0" destOrd="0" presId="urn:microsoft.com/office/officeart/2005/8/layout/vList5"/>
    <dgm:cxn modelId="{A8FABE5C-5BDA-4C83-B950-02CD8589106B}" type="presOf" srcId="{9651EB71-36F2-4A3A-B398-E63F4B59E30B}" destId="{44C95B06-476B-4619-8681-903FCAE00E82}" srcOrd="0" destOrd="0" presId="urn:microsoft.com/office/officeart/2005/8/layout/vList5"/>
    <dgm:cxn modelId="{178B778A-3909-4FAE-962C-D51BAC581571}" srcId="{888CB197-4335-4D33-A5CE-D32124EFD807}" destId="{670708A9-4B5B-4037-B91C-EEE8F49AAC6B}" srcOrd="0" destOrd="0" parTransId="{3FF20197-3BE9-4955-B6D3-89EEF58C8885}" sibTransId="{22E26972-FA57-49B0-98F1-4E1F1BD0DAFB}"/>
    <dgm:cxn modelId="{6386F9D6-4DB7-451E-972C-DB8EC8A2B3FD}" srcId="{888CB197-4335-4D33-A5CE-D32124EFD807}" destId="{4C4103D4-BC3E-428A-8879-A6329827EE3D}" srcOrd="4" destOrd="0" parTransId="{AC22E938-7DF8-4E79-9F4D-A97FE19A6234}" sibTransId="{06006E1B-D32F-4368-BA6B-5875500B519B}"/>
    <dgm:cxn modelId="{9C2B58C6-EB32-436E-AB1C-0FA5A8E875B3}" type="presOf" srcId="{670708A9-4B5B-4037-B91C-EEE8F49AAC6B}" destId="{1F3B1499-8222-4DCA-A8F9-3E213ABB6B38}" srcOrd="0" destOrd="0" presId="urn:microsoft.com/office/officeart/2005/8/layout/vList5"/>
    <dgm:cxn modelId="{6C1C2AD6-5B9A-4CEF-B28B-3907067D4911}" type="presOf" srcId="{888CB197-4335-4D33-A5CE-D32124EFD807}" destId="{11042C3A-DCCF-48BA-9853-BE576B3D2DB1}" srcOrd="0" destOrd="0" presId="urn:microsoft.com/office/officeart/2005/8/layout/vList5"/>
    <dgm:cxn modelId="{5AF78872-515F-42BC-8484-24CF0112D8D0}" srcId="{888CB197-4335-4D33-A5CE-D32124EFD807}" destId="{E790DFF2-5AB8-4E7D-BF63-9B180D3EDC03}" srcOrd="1" destOrd="0" parTransId="{FE943CD2-A2EE-4EE6-9843-F4E58FF24B82}" sibTransId="{CD054DE8-46AB-4705-8290-88E6D3638DCE}"/>
    <dgm:cxn modelId="{AAEE4EF4-336A-48B6-9396-54B6D1E23432}" type="presOf" srcId="{E790DFF2-5AB8-4E7D-BF63-9B180D3EDC03}" destId="{61D23102-18DA-4DFC-9672-B023B38E6EFC}" srcOrd="0" destOrd="0" presId="urn:microsoft.com/office/officeart/2005/8/layout/vList5"/>
    <dgm:cxn modelId="{49283D91-2F71-4373-9A01-A7A8FB5A7B25}" type="presOf" srcId="{4C4103D4-BC3E-428A-8879-A6329827EE3D}" destId="{CE6E62F0-2098-4AB9-884E-7114A13DC40B}" srcOrd="0" destOrd="0" presId="urn:microsoft.com/office/officeart/2005/8/layout/vList5"/>
    <dgm:cxn modelId="{C02CE35D-FE8D-435E-A727-EFE178F730FA}" srcId="{888CB197-4335-4D33-A5CE-D32124EFD807}" destId="{9651EB71-36F2-4A3A-B398-E63F4B59E30B}" srcOrd="3" destOrd="0" parTransId="{1E64CE83-921A-42AF-824C-B20B6D364F35}" sibTransId="{9EF7B444-F526-4BDE-9D76-3E6B58B6A0CF}"/>
    <dgm:cxn modelId="{A7DCA27F-6F9F-4507-A88E-B7ED0189D0C4}" type="presParOf" srcId="{11042C3A-DCCF-48BA-9853-BE576B3D2DB1}" destId="{CECABEA7-6C2E-4EF7-80FE-799703CA8BD6}" srcOrd="0" destOrd="0" presId="urn:microsoft.com/office/officeart/2005/8/layout/vList5"/>
    <dgm:cxn modelId="{613E2924-4568-498A-B2AE-0FDDF6151A2C}" type="presParOf" srcId="{CECABEA7-6C2E-4EF7-80FE-799703CA8BD6}" destId="{1F3B1499-8222-4DCA-A8F9-3E213ABB6B38}" srcOrd="0" destOrd="0" presId="urn:microsoft.com/office/officeart/2005/8/layout/vList5"/>
    <dgm:cxn modelId="{F942F7F7-6CA3-410E-853D-CCEFBBAA033D}" type="presParOf" srcId="{11042C3A-DCCF-48BA-9853-BE576B3D2DB1}" destId="{7B12612E-DE87-4426-A5C8-0DAB300C8BCE}" srcOrd="1" destOrd="0" presId="urn:microsoft.com/office/officeart/2005/8/layout/vList5"/>
    <dgm:cxn modelId="{C55D88E0-2CD3-4235-A8C8-08D79959859F}" type="presParOf" srcId="{11042C3A-DCCF-48BA-9853-BE576B3D2DB1}" destId="{55F39BAD-504C-410D-8067-54C3E203A8D9}" srcOrd="2" destOrd="0" presId="urn:microsoft.com/office/officeart/2005/8/layout/vList5"/>
    <dgm:cxn modelId="{070D1A0A-E2C5-4840-AA67-E5866482B30B}" type="presParOf" srcId="{55F39BAD-504C-410D-8067-54C3E203A8D9}" destId="{61D23102-18DA-4DFC-9672-B023B38E6EFC}" srcOrd="0" destOrd="0" presId="urn:microsoft.com/office/officeart/2005/8/layout/vList5"/>
    <dgm:cxn modelId="{CC3B3954-0526-4428-8F1B-9BDAFA72C398}" type="presParOf" srcId="{11042C3A-DCCF-48BA-9853-BE576B3D2DB1}" destId="{000C565A-F533-4758-BB92-C30FDD320BA7}" srcOrd="3" destOrd="0" presId="urn:microsoft.com/office/officeart/2005/8/layout/vList5"/>
    <dgm:cxn modelId="{489E0C74-AD48-49C0-BC9A-F89ADFAB326C}" type="presParOf" srcId="{11042C3A-DCCF-48BA-9853-BE576B3D2DB1}" destId="{A57690A5-DC2E-48BE-868B-CDAFDE3AE10A}" srcOrd="4" destOrd="0" presId="urn:microsoft.com/office/officeart/2005/8/layout/vList5"/>
    <dgm:cxn modelId="{1C27521A-16ED-458A-B9AC-F41399CF4639}" type="presParOf" srcId="{A57690A5-DC2E-48BE-868B-CDAFDE3AE10A}" destId="{DC725AB6-85CD-4CB0-9CF0-C0BAF995C14D}" srcOrd="0" destOrd="0" presId="urn:microsoft.com/office/officeart/2005/8/layout/vList5"/>
    <dgm:cxn modelId="{B81DE29B-B6D5-4383-A2C2-35D1E8B922D6}" type="presParOf" srcId="{11042C3A-DCCF-48BA-9853-BE576B3D2DB1}" destId="{C96055F4-053B-4C93-B303-1772DB94081C}" srcOrd="5" destOrd="0" presId="urn:microsoft.com/office/officeart/2005/8/layout/vList5"/>
    <dgm:cxn modelId="{62CB2AE9-ADC4-4A0D-BC97-4C844790AE5A}" type="presParOf" srcId="{11042C3A-DCCF-48BA-9853-BE576B3D2DB1}" destId="{D132719C-7714-4971-89BA-EC171FE52A2A}" srcOrd="6" destOrd="0" presId="urn:microsoft.com/office/officeart/2005/8/layout/vList5"/>
    <dgm:cxn modelId="{CC2D0237-26FB-4FFB-8E0E-8991E39ADBDB}" type="presParOf" srcId="{D132719C-7714-4971-89BA-EC171FE52A2A}" destId="{44C95B06-476B-4619-8681-903FCAE00E82}" srcOrd="0" destOrd="0" presId="urn:microsoft.com/office/officeart/2005/8/layout/vList5"/>
    <dgm:cxn modelId="{625DB813-1421-411B-B5D2-557302D9F234}" type="presParOf" srcId="{11042C3A-DCCF-48BA-9853-BE576B3D2DB1}" destId="{E3705B21-4E9A-4631-B13E-130443CC0B66}" srcOrd="7" destOrd="0" presId="urn:microsoft.com/office/officeart/2005/8/layout/vList5"/>
    <dgm:cxn modelId="{2949A1A9-3441-4400-BA75-34ED29BF110F}" type="presParOf" srcId="{11042C3A-DCCF-48BA-9853-BE576B3D2DB1}" destId="{C95F3949-AB6E-4BED-8763-4401BE560CD7}" srcOrd="8" destOrd="0" presId="urn:microsoft.com/office/officeart/2005/8/layout/vList5"/>
    <dgm:cxn modelId="{B2E6BC29-3854-4F21-83A8-A41338E5C490}" type="presParOf" srcId="{C95F3949-AB6E-4BED-8763-4401BE560CD7}" destId="{CE6E62F0-2098-4AB9-884E-7114A13DC4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F7EA9-74CD-4114-969B-CD090D788265}">
      <dsp:nvSpPr>
        <dsp:cNvPr id="0" name=""/>
        <dsp:cNvSpPr/>
      </dsp:nvSpPr>
      <dsp:spPr>
        <a:xfrm>
          <a:off x="71974" y="723687"/>
          <a:ext cx="3122438" cy="1092871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270764" rIns="6091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latin typeface="Calibri" pitchFamily="34" charset="0"/>
            </a:rPr>
            <a:t>Cemento medicado protector </a:t>
          </a:r>
          <a:r>
            <a:rPr lang="es-MX" sz="1400" b="1" kern="1200" dirty="0" err="1" smtClean="0">
              <a:latin typeface="Calibri" pitchFamily="34" charset="0"/>
            </a:rPr>
            <a:t>pulpar</a:t>
          </a:r>
          <a:r>
            <a:rPr lang="es-MX" sz="1400" b="1" kern="1200" dirty="0" smtClean="0">
              <a:latin typeface="Calibri" pitchFamily="34" charset="0"/>
            </a:rPr>
            <a:t>,  no irrita la pulp</a:t>
          </a:r>
          <a:r>
            <a:rPr lang="es-MX" sz="1400" kern="1200" dirty="0" smtClean="0">
              <a:latin typeface="Calibri" pitchFamily="34" charset="0"/>
            </a:rPr>
            <a:t>a  </a:t>
          </a:r>
          <a:endParaRPr lang="es-MX" sz="1400" kern="1200" dirty="0">
            <a:latin typeface="Calibri" pitchFamily="34" charset="0"/>
          </a:endParaRPr>
        </a:p>
      </dsp:txBody>
      <dsp:txXfrm>
        <a:off x="125324" y="777037"/>
        <a:ext cx="3015738" cy="986171"/>
      </dsp:txXfrm>
    </dsp:sp>
    <dsp:sp modelId="{1F7936EA-FB1D-47AC-B009-8EC4395D747A}">
      <dsp:nvSpPr>
        <dsp:cNvPr id="0" name=""/>
        <dsp:cNvSpPr/>
      </dsp:nvSpPr>
      <dsp:spPr>
        <a:xfrm>
          <a:off x="72009" y="144012"/>
          <a:ext cx="3108679" cy="424476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1"/>
              </a:solidFill>
            </a:rPr>
            <a:t>        </a:t>
          </a:r>
          <a:r>
            <a:rPr lang="es-MX" sz="1300" kern="1200" dirty="0" err="1" smtClean="0">
              <a:solidFill>
                <a:schemeClr val="tx1"/>
              </a:solidFill>
            </a:rPr>
            <a:t>Dycal</a:t>
          </a:r>
          <a:r>
            <a:rPr lang="es-MX" sz="1300" kern="1200" dirty="0" smtClean="0">
              <a:solidFill>
                <a:schemeClr val="tx1"/>
              </a:solidFill>
            </a:rPr>
            <a:t>          </a:t>
          </a:r>
          <a:r>
            <a:rPr lang="es-MX" sz="1300" b="1" kern="1200" dirty="0" err="1" smtClean="0">
              <a:solidFill>
                <a:schemeClr val="tx1"/>
              </a:solidFill>
            </a:rPr>
            <a:t>Hidroxido</a:t>
          </a:r>
          <a:r>
            <a:rPr lang="es-MX" sz="1300" b="1" kern="1200" dirty="0" smtClean="0">
              <a:solidFill>
                <a:schemeClr val="tx1"/>
              </a:solidFill>
            </a:rPr>
            <a:t>  de calcio</a:t>
          </a:r>
          <a:endParaRPr lang="es-MX" sz="1300" b="1" kern="1200" dirty="0">
            <a:solidFill>
              <a:schemeClr val="tx1"/>
            </a:solidFill>
          </a:endParaRPr>
        </a:p>
      </dsp:txBody>
      <dsp:txXfrm>
        <a:off x="92730" y="164733"/>
        <a:ext cx="3067237" cy="383034"/>
      </dsp:txXfrm>
    </dsp:sp>
    <dsp:sp modelId="{C83AA522-40E4-47EF-8A9E-B60F8BCA70D2}">
      <dsp:nvSpPr>
        <dsp:cNvPr id="0" name=""/>
        <dsp:cNvSpPr/>
      </dsp:nvSpPr>
      <dsp:spPr>
        <a:xfrm>
          <a:off x="0" y="2664296"/>
          <a:ext cx="3642583" cy="1459066"/>
        </a:xfrm>
        <a:prstGeom prst="rect">
          <a:avLst/>
        </a:prstGeom>
        <a:solidFill>
          <a:schemeClr val="accent1">
            <a:lumMod val="75000"/>
            <a:alpha val="63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270764" rIns="60916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>
            <a:solidFill>
              <a:schemeClr val="bg1"/>
            </a:solidFill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1" kern="1200" dirty="0" smtClean="0">
              <a:solidFill>
                <a:schemeClr val="bg1"/>
              </a:solidFill>
            </a:rPr>
            <a:t>Cemento medicado  protector </a:t>
          </a:r>
          <a:r>
            <a:rPr lang="es-MX" sz="1300" b="1" kern="1200" dirty="0" err="1" smtClean="0">
              <a:solidFill>
                <a:schemeClr val="bg1"/>
              </a:solidFill>
            </a:rPr>
            <a:t>pulpar</a:t>
          </a:r>
          <a:r>
            <a:rPr lang="es-MX" sz="1300" b="1" kern="1200" dirty="0" smtClean="0">
              <a:solidFill>
                <a:schemeClr val="bg1"/>
              </a:solidFill>
            </a:rPr>
            <a:t>, no irrita la pulpa, evita la sensibilidad dentaria, cambios bruscos de temperatura ,  frio caliente .</a:t>
          </a:r>
          <a:endParaRPr lang="es-MX" sz="1300" b="1" kern="1200" dirty="0">
            <a:solidFill>
              <a:schemeClr val="bg1"/>
            </a:solidFill>
          </a:endParaRPr>
        </a:p>
      </dsp:txBody>
      <dsp:txXfrm>
        <a:off x="0" y="2664296"/>
        <a:ext cx="3642583" cy="1459066"/>
      </dsp:txXfrm>
    </dsp:sp>
    <dsp:sp modelId="{3000ABE6-DDD1-4A0D-AC7C-85EAA5AA6C3C}">
      <dsp:nvSpPr>
        <dsp:cNvPr id="0" name=""/>
        <dsp:cNvSpPr/>
      </dsp:nvSpPr>
      <dsp:spPr>
        <a:xfrm>
          <a:off x="0" y="2040266"/>
          <a:ext cx="3432123" cy="529812"/>
        </a:xfrm>
        <a:prstGeom prst="roundRect">
          <a:avLst/>
        </a:prstGeom>
        <a:solidFill>
          <a:schemeClr val="accent1">
            <a:lumMod val="75000"/>
            <a:alpha val="73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 ZOE   </a:t>
          </a:r>
          <a:r>
            <a:rPr lang="es-MX" sz="1300" b="1" kern="1200" dirty="0" smtClean="0"/>
            <a:t>Oxido de Zinc  y Eugenol</a:t>
          </a:r>
          <a:endParaRPr lang="es-MX" sz="1300" b="1" kern="1200" dirty="0"/>
        </a:p>
      </dsp:txBody>
      <dsp:txXfrm>
        <a:off x="25863" y="2066129"/>
        <a:ext cx="3380397" cy="478086"/>
      </dsp:txXfrm>
    </dsp:sp>
    <dsp:sp modelId="{FBEEA24E-C661-40D5-BBC9-C63CDFC8B233}">
      <dsp:nvSpPr>
        <dsp:cNvPr id="0" name=""/>
        <dsp:cNvSpPr/>
      </dsp:nvSpPr>
      <dsp:spPr>
        <a:xfrm>
          <a:off x="71974" y="4349551"/>
          <a:ext cx="6264655" cy="119506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270764" rIns="609160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1" kern="1200" dirty="0" smtClean="0">
              <a:solidFill>
                <a:schemeClr val="tx1"/>
              </a:solidFill>
            </a:rPr>
            <a:t>Cemento medicado   material de restauración  en dientes infantiles. </a:t>
          </a:r>
          <a:endParaRPr lang="es-MX" sz="1300" kern="1200" dirty="0">
            <a:solidFill>
              <a:schemeClr val="tx1"/>
            </a:solidFill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1" kern="1200" dirty="0" smtClean="0">
              <a:solidFill>
                <a:schemeClr val="tx1"/>
              </a:solidFill>
            </a:rPr>
            <a:t>Como  protector </a:t>
          </a:r>
          <a:r>
            <a:rPr lang="es-MX" sz="1300" b="1" kern="1200" dirty="0" err="1" smtClean="0">
              <a:solidFill>
                <a:schemeClr val="tx1"/>
              </a:solidFill>
            </a:rPr>
            <a:t>pulpar</a:t>
          </a:r>
          <a:r>
            <a:rPr lang="es-MX" sz="1300" b="1" kern="1200" dirty="0" smtClean="0">
              <a:solidFill>
                <a:schemeClr val="tx1"/>
              </a:solidFill>
            </a:rPr>
            <a:t>, no irrita la pulpa, evita la sensibilidad dentaria,  a los cambios bruscos de temperatura, frio, caliente.</a:t>
          </a:r>
          <a:r>
            <a:rPr lang="es-MX" sz="1300" kern="1200" dirty="0" smtClean="0">
              <a:solidFill>
                <a:schemeClr val="tx1"/>
              </a:solidFill>
            </a:rPr>
            <a:t> </a:t>
          </a:r>
          <a:endParaRPr lang="es-MX" sz="1300" kern="1200" dirty="0">
            <a:solidFill>
              <a:schemeClr val="tx1"/>
            </a:solidFill>
          </a:endParaRPr>
        </a:p>
      </dsp:txBody>
      <dsp:txXfrm>
        <a:off x="71974" y="4349551"/>
        <a:ext cx="6264655" cy="1195064"/>
      </dsp:txXfrm>
    </dsp:sp>
    <dsp:sp modelId="{9A370FFE-3346-4297-81F0-92E959AC937B}">
      <dsp:nvSpPr>
        <dsp:cNvPr id="0" name=""/>
        <dsp:cNvSpPr/>
      </dsp:nvSpPr>
      <dsp:spPr>
        <a:xfrm>
          <a:off x="5837166" y="4536502"/>
          <a:ext cx="2011705" cy="78960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1"/>
              </a:solidFill>
            </a:rPr>
            <a:t>IRM  </a:t>
          </a:r>
          <a:r>
            <a:rPr lang="es-MX" sz="1300" b="1" kern="1200" dirty="0" smtClean="0">
              <a:solidFill>
                <a:schemeClr val="tx1"/>
              </a:solidFill>
            </a:rPr>
            <a:t>Material de restauración intermedio</a:t>
          </a:r>
          <a:endParaRPr lang="es-MX" sz="1300" b="1" kern="1200" dirty="0">
            <a:solidFill>
              <a:schemeClr val="tx1"/>
            </a:solidFill>
          </a:endParaRPr>
        </a:p>
      </dsp:txBody>
      <dsp:txXfrm>
        <a:off x="5875711" y="4575047"/>
        <a:ext cx="1934615" cy="712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F7EA9-74CD-4114-969B-CD090D788265}">
      <dsp:nvSpPr>
        <dsp:cNvPr id="0" name=""/>
        <dsp:cNvSpPr/>
      </dsp:nvSpPr>
      <dsp:spPr>
        <a:xfrm>
          <a:off x="35121" y="2164599"/>
          <a:ext cx="4889098" cy="914182"/>
        </a:xfrm>
        <a:prstGeom prst="snip1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rgbClr val="E38585"/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58" tIns="229108" rIns="6398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bg1"/>
              </a:solidFill>
              <a:latin typeface="Calibri" pitchFamily="34" charset="0"/>
            </a:rPr>
            <a:t>PCA   Cemento de </a:t>
          </a:r>
          <a:r>
            <a:rPr lang="es-MX" sz="1600" b="1" kern="1200" dirty="0" err="1" smtClean="0">
              <a:solidFill>
                <a:schemeClr val="bg1"/>
              </a:solidFill>
              <a:latin typeface="Calibri" pitchFamily="34" charset="0"/>
            </a:rPr>
            <a:t>Policarboxilato</a:t>
          </a:r>
          <a:r>
            <a:rPr lang="es-MX" sz="1600" b="1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es-MX" sz="1600" kern="1200" dirty="0" smtClean="0">
              <a:solidFill>
                <a:schemeClr val="bg1"/>
              </a:solidFill>
              <a:latin typeface="Calibri" pitchFamily="34" charset="0"/>
            </a:rPr>
            <a:t>  </a:t>
          </a:r>
          <a:endParaRPr lang="es-MX" sz="16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>
            <a:latin typeface="Calibri" pitchFamily="34" charset="0"/>
          </a:endParaRPr>
        </a:p>
      </dsp:txBody>
      <dsp:txXfrm>
        <a:off x="35121" y="2240782"/>
        <a:ext cx="4812915" cy="837999"/>
      </dsp:txXfrm>
    </dsp:sp>
    <dsp:sp modelId="{1F7936EA-FB1D-47AC-B009-8EC4395D747A}">
      <dsp:nvSpPr>
        <dsp:cNvPr id="0" name=""/>
        <dsp:cNvSpPr/>
      </dsp:nvSpPr>
      <dsp:spPr>
        <a:xfrm>
          <a:off x="72006" y="1224129"/>
          <a:ext cx="2897488" cy="72306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itchFamily="34" charset="0"/>
              <a:cs typeface="Arial" pitchFamily="34" charset="0"/>
            </a:rPr>
            <a:t>Oxifosfato de Zinc</a:t>
          </a:r>
          <a:endParaRPr lang="es-MX" sz="1600" b="1" kern="1200" dirty="0">
            <a:latin typeface="Arial" pitchFamily="34" charset="0"/>
            <a:cs typeface="Arial" pitchFamily="34" charset="0"/>
          </a:endParaRPr>
        </a:p>
      </dsp:txBody>
      <dsp:txXfrm>
        <a:off x="107303" y="1259426"/>
        <a:ext cx="2826894" cy="652471"/>
      </dsp:txXfrm>
    </dsp:sp>
    <dsp:sp modelId="{C83AA522-40E4-47EF-8A9E-B60F8BCA70D2}">
      <dsp:nvSpPr>
        <dsp:cNvPr id="0" name=""/>
        <dsp:cNvSpPr/>
      </dsp:nvSpPr>
      <dsp:spPr>
        <a:xfrm>
          <a:off x="3600415" y="648062"/>
          <a:ext cx="4345627" cy="1110657"/>
        </a:xfrm>
        <a:prstGeom prst="downArrowCallout">
          <a:avLst/>
        </a:prstGeom>
        <a:solidFill>
          <a:srgbClr val="DADAEA">
            <a:alpha val="90000"/>
          </a:srgbClr>
        </a:solidFill>
        <a:ln w="9525" cap="flat" cmpd="sng" algn="ctr">
          <a:solidFill>
            <a:srgbClr val="E38585"/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58" tIns="229108" rIns="6398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400" kern="1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rPr>
            <a:t>se colocan  después de proteger a </a:t>
          </a:r>
          <a:r>
            <a:rPr lang="es-ES" sz="1400" kern="1200" dirty="0" smtClean="0">
              <a:latin typeface="Arial" pitchFamily="34" charset="0"/>
              <a:cs typeface="Arial" pitchFamily="34" charset="0"/>
            </a:rPr>
            <a:t>la pulpa  y van antes  de los  materiales de restauración 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>
        <a:off x="3600415" y="648062"/>
        <a:ext cx="4345627" cy="721672"/>
      </dsp:txXfrm>
    </dsp:sp>
    <dsp:sp modelId="{3000ABE6-DDD1-4A0D-AC7C-85EAA5AA6C3C}">
      <dsp:nvSpPr>
        <dsp:cNvPr id="0" name=""/>
        <dsp:cNvSpPr/>
      </dsp:nvSpPr>
      <dsp:spPr>
        <a:xfrm>
          <a:off x="432048" y="3744420"/>
          <a:ext cx="2999983" cy="86984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" pitchFamily="34" charset="0"/>
              <a:cs typeface="Arial" pitchFamily="34" charset="0"/>
            </a:rPr>
            <a:t> Fosfato de Zinc</a:t>
          </a:r>
          <a:endParaRPr lang="es-MX" sz="1600" b="1" kern="1200" dirty="0">
            <a:latin typeface="Arial" pitchFamily="34" charset="0"/>
            <a:cs typeface="Arial" pitchFamily="34" charset="0"/>
          </a:endParaRPr>
        </a:p>
      </dsp:txBody>
      <dsp:txXfrm>
        <a:off x="474510" y="3786882"/>
        <a:ext cx="2915059" cy="784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B1499-8222-4DCA-A8F9-3E213ABB6B38}">
      <dsp:nvSpPr>
        <dsp:cNvPr id="0" name=""/>
        <dsp:cNvSpPr/>
      </dsp:nvSpPr>
      <dsp:spPr>
        <a:xfrm>
          <a:off x="308956" y="0"/>
          <a:ext cx="1473616" cy="82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</a:rPr>
            <a:t>Resinas</a:t>
          </a:r>
          <a:endParaRPr lang="es-MX" sz="1800" kern="1200" dirty="0">
            <a:latin typeface="Calibri" pitchFamily="34" charset="0"/>
          </a:endParaRPr>
        </a:p>
      </dsp:txBody>
      <dsp:txXfrm>
        <a:off x="349394" y="40438"/>
        <a:ext cx="1392740" cy="747497"/>
      </dsp:txXfrm>
    </dsp:sp>
    <dsp:sp modelId="{61D23102-18DA-4DFC-9672-B023B38E6EFC}">
      <dsp:nvSpPr>
        <dsp:cNvPr id="0" name=""/>
        <dsp:cNvSpPr/>
      </dsp:nvSpPr>
      <dsp:spPr>
        <a:xfrm>
          <a:off x="394821" y="903574"/>
          <a:ext cx="1632120" cy="82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Incrustaciones </a:t>
          </a:r>
          <a:endParaRPr lang="es-MX" sz="1800" kern="1200" dirty="0"/>
        </a:p>
      </dsp:txBody>
      <dsp:txXfrm>
        <a:off x="435259" y="944012"/>
        <a:ext cx="1551244" cy="747497"/>
      </dsp:txXfrm>
    </dsp:sp>
    <dsp:sp modelId="{DC725AB6-85CD-4CB0-9CF0-C0BAF995C14D}">
      <dsp:nvSpPr>
        <dsp:cNvPr id="0" name=""/>
        <dsp:cNvSpPr/>
      </dsp:nvSpPr>
      <dsp:spPr>
        <a:xfrm>
          <a:off x="369161" y="1842759"/>
          <a:ext cx="2254953" cy="82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Coronas  de  acero </a:t>
          </a:r>
          <a:endParaRPr lang="es-MX" sz="1800" kern="1200" dirty="0"/>
        </a:p>
      </dsp:txBody>
      <dsp:txXfrm>
        <a:off x="409599" y="1883197"/>
        <a:ext cx="2174077" cy="747497"/>
      </dsp:txXfrm>
    </dsp:sp>
    <dsp:sp modelId="{44C95B06-476B-4619-8681-903FCAE00E82}">
      <dsp:nvSpPr>
        <dsp:cNvPr id="0" name=""/>
        <dsp:cNvSpPr/>
      </dsp:nvSpPr>
      <dsp:spPr>
        <a:xfrm>
          <a:off x="369161" y="2965660"/>
          <a:ext cx="2101326" cy="82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Amalgama</a:t>
          </a:r>
          <a:endParaRPr lang="es-MX" sz="1800" kern="1200" dirty="0"/>
        </a:p>
      </dsp:txBody>
      <dsp:txXfrm>
        <a:off x="409599" y="3006098"/>
        <a:ext cx="2020450" cy="747497"/>
      </dsp:txXfrm>
    </dsp:sp>
    <dsp:sp modelId="{CE6E62F0-2098-4AB9-884E-7114A13DC40B}">
      <dsp:nvSpPr>
        <dsp:cNvPr id="0" name=""/>
        <dsp:cNvSpPr/>
      </dsp:nvSpPr>
      <dsp:spPr>
        <a:xfrm>
          <a:off x="2627788" y="84421"/>
          <a:ext cx="4454156" cy="98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 colocan en dientes anteriores y posteriores </a:t>
          </a:r>
          <a:endParaRPr lang="es-MX" sz="1800" kern="1200" dirty="0"/>
        </a:p>
      </dsp:txBody>
      <dsp:txXfrm>
        <a:off x="2675800" y="132433"/>
        <a:ext cx="4358132" cy="887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C324-5DE6-4B9D-A03E-0E695D87EDC5}" type="datetimeFigureOut">
              <a:rPr lang="es-MX" smtClean="0"/>
              <a:pPr/>
              <a:t>21/05/2016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7E26D-F3AE-4277-B5AE-3A0F28923F5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36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7E26D-F3AE-4277-B5AE-3A0F28923F59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09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30891-8403-493E-9E3D-D291E2BC36C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115DE-9DE5-43C5-BC82-3471E65116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B4102-0674-4B2E-9A20-B263CA242A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B8628-1367-40CA-A577-CEF7D823C2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A0ADA-DF7B-4B82-8C70-13A554ED2BD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9608-1698-4470-B1A1-BE806254D4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7C698-F095-45D1-90AA-4D42F4AF6B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EEB31-701E-4A41-B99F-85194119ED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CB921-2B17-43D1-ABA8-D35846B6F1B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5CB72-BB31-4643-9109-78BF91D2E6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669BB-DAA0-4B09-8B26-3E5D1A24C4D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7F3A57-0483-480E-B244-8C7EEF55B49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eelcorporaciondental.com/imagenes/TAZA%20RIGIDA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hyperlink" Target="http://steelcorporaciondental.com/imagenes/esp.%20recta%20man%20de%20ma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eelcorporaciondental.com/imagenes/TAZA%20CHICA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docid=iPaXPKlMKXee8M&amp;tbnid=o_tzjX23r5cDVM:&amp;ved=0CAUQjRw&amp;url=http://www.howtomakevampireteeth.com/overview-how-your-dentist-would-make-fangs&amp;ei=P9vCU7qVNMeu8AHyooCoDg&amp;bvm=bv.70810081,d.b2U&amp;psig=AFQjCNEmUIPbUaRdPyfEVK0DY6pvoXY5pg&amp;ust=1405364231478556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commons.wikimedia.org/wiki/File:Toothmold.jpg" TargetMode="Externa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www.novadent.cl/catalog/index.php?cPath=230_78&amp;osCsid=48f31f3551b9e939089c13d21d63006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hyperlink" Target="http://steelcorporaciondental.com/imagenes/CUCHARILLAS%20ANT.%20Y%20MEDIA%20ARCADA%20DE%20PLASTIC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://steelcorporaciondental.com/imagenes/cucharillas%20parciales%20gde%20chic.jpg" TargetMode="Externa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www.fosterdental.com/pages/modtrim.htm" TargetMode="External"/><Relationship Id="rId7" Type="http://schemas.openxmlformats.org/officeDocument/2006/relationships/hyperlink" Target="http://steelcorporaciondental.com/imagenes/esp.%20castor%20man.%20plast.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5.jpeg"/><Relationship Id="rId5" Type="http://schemas.openxmlformats.org/officeDocument/2006/relationships/hyperlink" Target="http://www.fosterdental.com/pages/vib.htm" TargetMode="External"/><Relationship Id="rId10" Type="http://schemas.openxmlformats.org/officeDocument/2006/relationships/image" Target="../media/image54.jpeg"/><Relationship Id="rId4" Type="http://schemas.openxmlformats.org/officeDocument/2006/relationships/image" Target="../media/image51.jpeg"/><Relationship Id="rId9" Type="http://schemas.openxmlformats.org/officeDocument/2006/relationships/hyperlink" Target="http://steelcorporaciondental.com/imagenes/espatula%20a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8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emf"/><Relationship Id="rId4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wmf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icolombia.com/tienda/image/cache/data/prime/Automix%20System%20dual%20cure%20composite1-500x500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steelcorporaciondental.com/imagenes/37.jpg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steelcorporaciondental.com/imagenes/esp.%20de%20cemento.jpg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F:\logo U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241729"/>
          </a:xfrm>
          <a:prstGeom prst="rect">
            <a:avLst/>
          </a:prstGeom>
          <a:noFill/>
        </p:spPr>
      </p:pic>
      <p:pic>
        <p:nvPicPr>
          <p:cNvPr id="4" name="Picture 1" descr="logofesz1_of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9725"/>
            <a:ext cx="1115616" cy="117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691680" y="6309320"/>
            <a:ext cx="316835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 smtClean="0">
                <a:solidFill>
                  <a:schemeClr val="bg1"/>
                </a:solidFill>
                <a:latin typeface="Shruti" pitchFamily="34" charset="0"/>
                <a:cs typeface="Shruti" pitchFamily="34" charset="0"/>
              </a:rPr>
              <a:t>Dra. Beatriz Gurrola Martínez.  </a:t>
            </a:r>
            <a:endParaRPr lang="es-MX" sz="1800" b="1" dirty="0">
              <a:solidFill>
                <a:schemeClr val="bg1"/>
              </a:solidFill>
              <a:latin typeface="Shruti" pitchFamily="34" charset="0"/>
              <a:cs typeface="Shruti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467544" y="2924944"/>
            <a:ext cx="8457388" cy="2189858"/>
            <a:chOff x="467544" y="2924944"/>
            <a:chExt cx="8457388" cy="2189858"/>
          </a:xfrm>
        </p:grpSpPr>
        <p:sp>
          <p:nvSpPr>
            <p:cNvPr id="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467544" y="2924944"/>
              <a:ext cx="8289056" cy="1437532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BottomLeft"/>
                <a:lightRig rig="legacyFlat3" dir="t"/>
              </a:scene3d>
              <a:sp3d extrusionH="430200" prstMaterial="legacyMatte">
                <a:extrusionClr>
                  <a:srgbClr val="666699"/>
                </a:extrusionClr>
              </a:sp3d>
            </a:bodyPr>
            <a:lstStyle/>
            <a:p>
              <a:pPr algn="ctr"/>
              <a:r>
                <a:rPr lang="es-MX" sz="3600" kern="10" dirty="0" smtClean="0">
                  <a:ln w="9525">
                    <a:miter lim="800000"/>
                    <a:headEnd/>
                    <a:tailEnd/>
                  </a:ln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  Dosificación </a:t>
              </a:r>
              <a:r>
                <a:rPr lang="es-MX" sz="3600" kern="10" dirty="0">
                  <a:ln w="9525">
                    <a:miter lim="800000"/>
                    <a:headEnd/>
                    <a:tailEnd/>
                  </a:ln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y manipulación </a:t>
              </a:r>
            </a:p>
            <a:p>
              <a:pPr algn="ctr"/>
              <a:r>
                <a:rPr lang="es-MX" sz="3600" kern="10" dirty="0">
                  <a:ln w="9525">
                    <a:miter lim="800000"/>
                    <a:headEnd/>
                    <a:tailEnd/>
                  </a:ln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de </a:t>
              </a:r>
              <a:r>
                <a:rPr lang="es-MX" sz="3600" kern="10" dirty="0" smtClean="0">
                  <a:ln w="9525">
                    <a:miter lim="800000"/>
                    <a:headEnd/>
                    <a:tailEnd/>
                  </a:ln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cementos medicados  </a:t>
              </a:r>
              <a:endParaRPr lang="es-MX" sz="3600" kern="10" dirty="0">
                <a:ln w="9525">
                  <a:miter lim="800000"/>
                  <a:headEnd/>
                  <a:tailEnd/>
                </a:ln>
                <a:solidFill>
                  <a:schemeClr val="bg1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76056" y="4653137"/>
              <a:ext cx="3848876" cy="461665"/>
            </a:xfrm>
            <a:prstGeom prst="rect">
              <a:avLst/>
            </a:prstGeom>
            <a:solidFill>
              <a:schemeClr val="accent1">
                <a:lumMod val="75000"/>
                <a:alpha val="78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Por el asistente dental.       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5940152" y="1916832"/>
            <a:ext cx="168668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Unidad IV 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1187624" y="404664"/>
            <a:ext cx="6840760" cy="1973833"/>
            <a:chOff x="1187624" y="404664"/>
            <a:chExt cx="6840760" cy="1973833"/>
          </a:xfrm>
        </p:grpSpPr>
        <p:sp>
          <p:nvSpPr>
            <p:cNvPr id="6" name="5 CuadroTexto"/>
            <p:cNvSpPr txBox="1"/>
            <p:nvPr/>
          </p:nvSpPr>
          <p:spPr>
            <a:xfrm>
              <a:off x="1187624" y="404664"/>
              <a:ext cx="684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Facultad de Estudios Superiores Zaragoza </a:t>
              </a:r>
              <a:endParaRPr lang="es-MX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259633" y="1916832"/>
              <a:ext cx="4608512" cy="46166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r>
                <a:rPr lang="es-MX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Modulo Clínica en Prevención  </a:t>
              </a:r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979712" y="1196752"/>
              <a:ext cx="4528804" cy="4616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none">
              <a:spAutoFit/>
            </a:bodyPr>
            <a:lstStyle/>
            <a:p>
              <a:r>
                <a:rPr lang="es-MX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b="1" dirty="0" smtClean="0">
                  <a:latin typeface="Arial" pitchFamily="34" charset="0"/>
                  <a:cs typeface="Arial" pitchFamily="34" charset="0"/>
                </a:rPr>
                <a:t>Carrera de Cirujano Dentista </a:t>
              </a:r>
              <a:endParaRPr lang="es-MX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" name="10 Grupo"/>
          <p:cNvGrpSpPr/>
          <p:nvPr/>
        </p:nvGrpSpPr>
        <p:grpSpPr>
          <a:xfrm>
            <a:off x="1547664" y="332656"/>
            <a:ext cx="7007607" cy="5904656"/>
            <a:chOff x="251520" y="1268760"/>
            <a:chExt cx="7007607" cy="5904656"/>
          </a:xfrm>
        </p:grpSpPr>
        <p:pic>
          <p:nvPicPr>
            <p:cNvPr id="9" name="Picture 3" descr="MVC-244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132856"/>
              <a:ext cx="7007607" cy="5040560"/>
            </a:xfrm>
            <a:prstGeom prst="rect">
              <a:avLst/>
            </a:prstGeom>
            <a:noFill/>
          </p:spPr>
        </p:pic>
        <p:sp>
          <p:nvSpPr>
            <p:cNvPr id="10" name="9 Rectángulo"/>
            <p:cNvSpPr/>
            <p:nvPr/>
          </p:nvSpPr>
          <p:spPr>
            <a:xfrm>
              <a:off x="395536" y="1268760"/>
              <a:ext cx="3860352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latin typeface="Arial" charset="0"/>
                </a:rPr>
                <a:t>Materiales de Impresión </a:t>
              </a:r>
              <a:endParaRPr lang="es-MX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-1-1a.jpg"/>
          <p:cNvPicPr>
            <a:picLocks noChangeAspect="1"/>
          </p:cNvPicPr>
          <p:nvPr/>
        </p:nvPicPr>
        <p:blipFill>
          <a:blip r:embed="rId2" cstate="print"/>
          <a:srcRect l="9244" r="6723"/>
          <a:stretch>
            <a:fillRect/>
          </a:stretch>
        </p:blipFill>
        <p:spPr>
          <a:xfrm>
            <a:off x="6084168" y="1124744"/>
            <a:ext cx="2828886" cy="2376264"/>
          </a:xfrm>
          <a:prstGeom prst="rect">
            <a:avLst/>
          </a:prstGeom>
        </p:spPr>
      </p:pic>
      <p:sp>
        <p:nvSpPr>
          <p:cNvPr id="3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 descr="Imag-1-1a.jpg"/>
          <p:cNvPicPr>
            <a:picLocks noChangeAspect="1"/>
          </p:cNvPicPr>
          <p:nvPr/>
        </p:nvPicPr>
        <p:blipFill>
          <a:blip r:embed="rId2" cstate="print"/>
          <a:srcRect l="9244" r="6723"/>
          <a:stretch>
            <a:fillRect/>
          </a:stretch>
        </p:blipFill>
        <p:spPr>
          <a:xfrm>
            <a:off x="6084168" y="1124744"/>
            <a:ext cx="2828886" cy="237626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96136" y="44624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660066"/>
                </a:solidFill>
                <a:latin typeface="Arial" charset="0"/>
              </a:rPr>
              <a:t>Modelos de estudio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79512" y="260648"/>
            <a:ext cx="2919268" cy="3355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Obtención 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51520" y="1268760"/>
            <a:ext cx="5590280" cy="4525135"/>
            <a:chOff x="251520" y="1268760"/>
            <a:chExt cx="5590280" cy="4525135"/>
          </a:xfrm>
        </p:grpSpPr>
        <p:pic>
          <p:nvPicPr>
            <p:cNvPr id="9" name="Picture 3" descr="MVC-244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772816"/>
              <a:ext cx="5590280" cy="4021079"/>
            </a:xfrm>
            <a:prstGeom prst="rect">
              <a:avLst/>
            </a:prstGeom>
            <a:noFill/>
          </p:spPr>
        </p:pic>
        <p:sp>
          <p:nvSpPr>
            <p:cNvPr id="10" name="9 Rectángulo"/>
            <p:cNvSpPr/>
            <p:nvPr/>
          </p:nvSpPr>
          <p:spPr>
            <a:xfrm>
              <a:off x="395536" y="1268760"/>
              <a:ext cx="3066480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latin typeface="Arial" charset="0"/>
                </a:rPr>
                <a:t>Toma de Impresión </a:t>
              </a:r>
              <a:endParaRPr lang="es-MX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51520" y="0"/>
            <a:ext cx="342902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Materiales de impresión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accent5">
                  <a:lumMod val="2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6" name="Picture 3" descr="MVC-24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7272808" cy="5231319"/>
          </a:xfrm>
          <a:prstGeom prst="rect">
            <a:avLst/>
          </a:prstGeom>
          <a:noFill/>
        </p:spPr>
      </p:pic>
      <p:pic>
        <p:nvPicPr>
          <p:cNvPr id="4" name="Picture 2" descr="MVC-243F"/>
          <p:cNvPicPr>
            <a:picLocks noChangeAspect="1" noChangeArrowheads="1"/>
          </p:cNvPicPr>
          <p:nvPr/>
        </p:nvPicPr>
        <p:blipFill>
          <a:blip r:embed="rId3" cstate="print"/>
          <a:srcRect t="29188" r="40049" b="14697"/>
          <a:stretch>
            <a:fillRect/>
          </a:stretch>
        </p:blipFill>
        <p:spPr bwMode="auto">
          <a:xfrm>
            <a:off x="5508104" y="4305579"/>
            <a:ext cx="3635896" cy="2552421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10" descr="Espatula recta mango de madera H031">
            <a:hlinkClick r:id="rId2" tooltip="Espatula inoxidable mango de madera ( recta )"/>
          </p:cNvPr>
          <p:cNvPicPr>
            <a:picLocks noChangeAspect="1" noChangeArrowheads="1"/>
          </p:cNvPicPr>
          <p:nvPr/>
        </p:nvPicPr>
        <p:blipFill>
          <a:blip r:embed="rId3" cstate="print"/>
          <a:srcRect t="34521" b="30356"/>
          <a:stretch>
            <a:fillRect/>
          </a:stretch>
        </p:blipFill>
        <p:spPr bwMode="auto">
          <a:xfrm rot="5574257">
            <a:off x="280437" y="3678946"/>
            <a:ext cx="2014326" cy="530621"/>
          </a:xfrm>
          <a:prstGeom prst="rect">
            <a:avLst/>
          </a:prstGeo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860032" y="188640"/>
            <a:ext cx="3500462" cy="72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Toma de impresión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5724128" y="1257267"/>
            <a:ext cx="3204864" cy="2838383"/>
            <a:chOff x="5724128" y="1257267"/>
            <a:chExt cx="3204864" cy="2838383"/>
          </a:xfrm>
        </p:grpSpPr>
        <p:pic>
          <p:nvPicPr>
            <p:cNvPr id="90114" name="Picture 2" descr="http://img2.mlstatic.com/s_MLM_v_O_f_70656853_45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1916832"/>
              <a:ext cx="3150096" cy="2178818"/>
            </a:xfrm>
            <a:prstGeom prst="rect">
              <a:avLst/>
            </a:prstGeom>
            <a:noFill/>
          </p:spPr>
        </p:pic>
        <p:sp>
          <p:nvSpPr>
            <p:cNvPr id="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912768" y="1257267"/>
              <a:ext cx="2016224" cy="368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 Cromático 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0" y="-1"/>
            <a:ext cx="6156176" cy="3717033"/>
            <a:chOff x="0" y="-1"/>
            <a:chExt cx="6156176" cy="2785047"/>
          </a:xfrm>
        </p:grpSpPr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707904" y="980728"/>
              <a:ext cx="2448272" cy="14580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 </a:t>
              </a:r>
              <a:r>
                <a:rPr lang="es-MX" kern="10" dirty="0" err="1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Alginatos</a:t>
              </a:r>
              <a:endPara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Tahoma"/>
                <a:cs typeface="Arial" panose="020B0604020202020204" pitchFamily="34" charset="0"/>
              </a:endParaRPr>
            </a:p>
            <a:p>
              <a:pPr algn="ctr"/>
              <a:endPara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Tahoma"/>
                <a:cs typeface="Arial" panose="020B0604020202020204" pitchFamily="34" charset="0"/>
              </a:endParaRPr>
            </a:p>
            <a:p>
              <a:pPr algn="ctr"/>
              <a:r>
                <a:rPr lang="es-MX" kern="10" dirty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 </a:t>
              </a:r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Silicón</a:t>
              </a:r>
            </a:p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Hules  </a:t>
              </a:r>
            </a:p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 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 pitchFamily="34" charset="0"/>
                <a:ea typeface="Tahoma"/>
                <a:cs typeface="Arial" panose="020B0604020202020204" pitchFamily="34" charset="0"/>
              </a:endParaRPr>
            </a:p>
          </p:txBody>
        </p:sp>
        <p:pic>
          <p:nvPicPr>
            <p:cNvPr id="90116" name="Picture 4" descr="http://img1.mlstatic.com/s_MLM_v_O_f_74407657_5600.jpg"/>
            <p:cNvPicPr>
              <a:picLocks noChangeAspect="1" noChangeArrowheads="1"/>
            </p:cNvPicPr>
            <p:nvPr/>
          </p:nvPicPr>
          <p:blipFill>
            <a:blip r:embed="rId5" cstate="print"/>
            <a:srcRect l="11364" t="25000" r="13636" b="22727"/>
            <a:stretch>
              <a:fillRect/>
            </a:stretch>
          </p:blipFill>
          <p:spPr bwMode="auto">
            <a:xfrm>
              <a:off x="0" y="-1"/>
              <a:ext cx="3995936" cy="2785047"/>
            </a:xfrm>
            <a:prstGeom prst="rect">
              <a:avLst/>
            </a:prstGeom>
            <a:noFill/>
          </p:spPr>
        </p:pic>
      </p:grpSp>
      <p:pic>
        <p:nvPicPr>
          <p:cNvPr id="90122" name="Picture 10" descr="Taza chica H071">
            <a:hlinkClick r:id="rId6" tooltip="Taza de hule chica de colores H071"/>
          </p:cNvPr>
          <p:cNvPicPr>
            <a:picLocks noChangeAspect="1" noChangeArrowheads="1"/>
          </p:cNvPicPr>
          <p:nvPr/>
        </p:nvPicPr>
        <p:blipFill>
          <a:blip r:embed="rId7" cstate="print"/>
          <a:srcRect r="11691"/>
          <a:stretch>
            <a:fillRect/>
          </a:stretch>
        </p:blipFill>
        <p:spPr bwMode="auto">
          <a:xfrm rot="11001064">
            <a:off x="1088201" y="5661651"/>
            <a:ext cx="1362901" cy="1157506"/>
          </a:xfrm>
          <a:prstGeom prst="rect">
            <a:avLst/>
          </a:prstGeom>
          <a:noFill/>
        </p:spPr>
      </p:pic>
      <p:pic>
        <p:nvPicPr>
          <p:cNvPr id="90124" name="Picture 12" descr="Taza rigida H073">
            <a:hlinkClick r:id="rId8" tooltip="Taza rigida H073"/>
          </p:cNvPr>
          <p:cNvPicPr>
            <a:picLocks noChangeAspect="1" noChangeArrowheads="1"/>
          </p:cNvPicPr>
          <p:nvPr/>
        </p:nvPicPr>
        <p:blipFill>
          <a:blip r:embed="rId9" cstate="print"/>
          <a:srcRect t="16865" r="12769"/>
          <a:stretch>
            <a:fillRect/>
          </a:stretch>
        </p:blipFill>
        <p:spPr bwMode="auto">
          <a:xfrm rot="10626535">
            <a:off x="1036320" y="4717576"/>
            <a:ext cx="1276015" cy="912072"/>
          </a:xfrm>
          <a:prstGeom prst="rect">
            <a:avLst/>
          </a:prstGeom>
          <a:noFill/>
        </p:spPr>
      </p:pic>
      <p:grpSp>
        <p:nvGrpSpPr>
          <p:cNvPr id="18" name="17 Grupo"/>
          <p:cNvGrpSpPr/>
          <p:nvPr/>
        </p:nvGrpSpPr>
        <p:grpSpPr>
          <a:xfrm>
            <a:off x="2448272" y="4129335"/>
            <a:ext cx="6660232" cy="2712333"/>
            <a:chOff x="2448272" y="4129335"/>
            <a:chExt cx="6660232" cy="2712333"/>
          </a:xfrm>
        </p:grpSpPr>
        <p:pic>
          <p:nvPicPr>
            <p:cNvPr id="90118" name="Picture 6" descr="http://depositodental.tripod.com/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48272" y="4149080"/>
              <a:ext cx="3419872" cy="2692588"/>
            </a:xfrm>
            <a:prstGeom prst="rect">
              <a:avLst/>
            </a:prstGeom>
            <a:noFill/>
          </p:spPr>
        </p:pic>
        <p:pic>
          <p:nvPicPr>
            <p:cNvPr id="90120" name="Picture 8" descr="http://depositodental.tripod.com/5.jpg"/>
            <p:cNvPicPr>
              <a:picLocks noChangeAspect="1" noChangeArrowheads="1"/>
            </p:cNvPicPr>
            <p:nvPr/>
          </p:nvPicPr>
          <p:blipFill>
            <a:blip r:embed="rId11" cstate="print"/>
            <a:srcRect l="2487" t="5910" r="6649" b="8397"/>
            <a:stretch>
              <a:fillRect/>
            </a:stretch>
          </p:blipFill>
          <p:spPr bwMode="auto">
            <a:xfrm>
              <a:off x="5796136" y="4254458"/>
              <a:ext cx="3312368" cy="2459526"/>
            </a:xfrm>
            <a:prstGeom prst="rect">
              <a:avLst/>
            </a:prstGeom>
            <a:noFill/>
          </p:spPr>
        </p:pic>
        <p:sp>
          <p:nvSpPr>
            <p:cNvPr id="17" name="16 Rectángulo"/>
            <p:cNvSpPr/>
            <p:nvPr/>
          </p:nvSpPr>
          <p:spPr>
            <a:xfrm>
              <a:off x="5364088" y="4129335"/>
              <a:ext cx="1999202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Tipos de cucharillas </a:t>
              </a:r>
              <a:endParaRPr lang="es-MX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4" descr="http://t2.gstatic.com/images?q=tbn:ANd9GcTMrR307wyLdkT4Jhhba5s2pWdWvUf3DLtalJaY9qpL39lUxV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203848" cy="2847775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179512" y="188640"/>
            <a:ext cx="8712968" cy="3182998"/>
            <a:chOff x="179512" y="188640"/>
            <a:chExt cx="8712968" cy="3182998"/>
          </a:xfrm>
        </p:grpSpPr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516216" y="188640"/>
              <a:ext cx="2376264" cy="4406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 Toma de impresión 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75780" name="Picture 4" descr="http://www.howtomakevampireteeth.com/images/overview/how-to-make-vampire-teeth-v1-dental-cast-removed-from-algin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4639" t="5018" r="23669" b="18045"/>
            <a:stretch>
              <a:fillRect/>
            </a:stretch>
          </p:blipFill>
          <p:spPr bwMode="auto">
            <a:xfrm>
              <a:off x="179512" y="1124744"/>
              <a:ext cx="2881885" cy="2246894"/>
            </a:xfrm>
            <a:prstGeom prst="rect">
              <a:avLst/>
            </a:prstGeom>
            <a:noFill/>
          </p:spPr>
        </p:pic>
      </p:grpSp>
      <p:grpSp>
        <p:nvGrpSpPr>
          <p:cNvPr id="14" name="13 Grupo"/>
          <p:cNvGrpSpPr/>
          <p:nvPr/>
        </p:nvGrpSpPr>
        <p:grpSpPr>
          <a:xfrm>
            <a:off x="323528" y="188640"/>
            <a:ext cx="8568952" cy="6408712"/>
            <a:chOff x="323528" y="188640"/>
            <a:chExt cx="8568952" cy="6408712"/>
          </a:xfrm>
        </p:grpSpPr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3528" y="188640"/>
              <a:ext cx="3096344" cy="5040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 Modelos de estudio 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75778" name="Picture 2" descr="http://upload.wikimedia.org/wikipedia/commons/thumb/b/ba/Toothmold.jpg/220px-Toothmold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572000" y="980728"/>
              <a:ext cx="3024336" cy="2584434"/>
            </a:xfrm>
            <a:prstGeom prst="rect">
              <a:avLst/>
            </a:prstGeom>
            <a:noFill/>
          </p:spPr>
        </p:pic>
        <p:pic>
          <p:nvPicPr>
            <p:cNvPr id="75782" name="Picture 6" descr="Adios a las visitas repetidas al dentista para una corona (Imagen de SXC.hu)"/>
            <p:cNvPicPr>
              <a:picLocks noChangeAspect="1" noChangeArrowheads="1"/>
            </p:cNvPicPr>
            <p:nvPr/>
          </p:nvPicPr>
          <p:blipFill>
            <a:blip r:embed="rId7" cstate="print"/>
            <a:srcRect l="8307" t="20914" r="6550" b="15431"/>
            <a:stretch>
              <a:fillRect/>
            </a:stretch>
          </p:blipFill>
          <p:spPr bwMode="auto">
            <a:xfrm>
              <a:off x="5292080" y="3699469"/>
              <a:ext cx="3600400" cy="28978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2466" name="Picture 2" descr="http://img1.mlstatic.com/s_MLM_v_O_f_71327557_7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17032"/>
            <a:ext cx="3025580" cy="2995325"/>
          </a:xfrm>
          <a:prstGeom prst="rect">
            <a:avLst/>
          </a:prstGeom>
          <a:noFill/>
        </p:spPr>
      </p:pic>
      <p:sp>
        <p:nvSpPr>
          <p:cNvPr id="74754" name="AutoShape 2" descr="Image result for fotografias de impresiones dentales"/>
          <p:cNvSpPr>
            <a:spLocks noChangeAspect="1" noChangeArrowheads="1"/>
          </p:cNvSpPr>
          <p:nvPr/>
        </p:nvSpPr>
        <p:spPr bwMode="auto">
          <a:xfrm>
            <a:off x="0" y="-136525"/>
            <a:ext cx="1609725" cy="1209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4756" name="AutoShape 4" descr="Image result for fotografias de impresiones dentales"/>
          <p:cNvSpPr>
            <a:spLocks noChangeAspect="1" noChangeArrowheads="1"/>
          </p:cNvSpPr>
          <p:nvPr/>
        </p:nvSpPr>
        <p:spPr bwMode="auto">
          <a:xfrm>
            <a:off x="0" y="-136525"/>
            <a:ext cx="1609725" cy="1209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3" name="12 Grupo"/>
          <p:cNvGrpSpPr/>
          <p:nvPr/>
        </p:nvGrpSpPr>
        <p:grpSpPr>
          <a:xfrm>
            <a:off x="467544" y="260648"/>
            <a:ext cx="5876726" cy="2605089"/>
            <a:chOff x="755576" y="260648"/>
            <a:chExt cx="5876726" cy="2605089"/>
          </a:xfrm>
        </p:grpSpPr>
        <p:sp>
          <p:nvSpPr>
            <p:cNvPr id="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563888" y="260648"/>
              <a:ext cx="3068414" cy="6926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 </a:t>
              </a:r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Toma de impresión 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10 Imagen" descr="Impresión_de_silicona.jpg"/>
            <p:cNvPicPr>
              <a:picLocks noChangeAspect="1"/>
            </p:cNvPicPr>
            <p:nvPr/>
          </p:nvPicPr>
          <p:blipFill>
            <a:blip r:embed="rId3" cstate="print"/>
            <a:srcRect l="20694" t="9555" r="14810" b="6361"/>
            <a:stretch>
              <a:fillRect/>
            </a:stretch>
          </p:blipFill>
          <p:spPr>
            <a:xfrm>
              <a:off x="755576" y="260648"/>
              <a:ext cx="2664296" cy="2605089"/>
            </a:xfrm>
            <a:prstGeom prst="rect">
              <a:avLst/>
            </a:prstGeom>
          </p:spPr>
        </p:pic>
      </p:grpSp>
      <p:pic>
        <p:nvPicPr>
          <p:cNvPr id="14" name="13 Imagen" descr="mat imp 02 .jpg"/>
          <p:cNvPicPr>
            <a:picLocks noChangeAspect="1"/>
          </p:cNvPicPr>
          <p:nvPr/>
        </p:nvPicPr>
        <p:blipFill>
          <a:blip r:embed="rId4" cstate="print"/>
          <a:srcRect l="10791" t="2703" r="13671"/>
          <a:stretch>
            <a:fillRect/>
          </a:stretch>
        </p:blipFill>
        <p:spPr>
          <a:xfrm>
            <a:off x="251520" y="3573016"/>
            <a:ext cx="3024336" cy="2592288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3275856" y="1124744"/>
            <a:ext cx="5660702" cy="5400600"/>
            <a:chOff x="3275856" y="1124744"/>
            <a:chExt cx="5660702" cy="5400600"/>
          </a:xfrm>
        </p:grpSpPr>
        <p:sp>
          <p:nvSpPr>
            <p:cNvPr id="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652120" y="2132856"/>
              <a:ext cx="3284438" cy="5846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 Hules de </a:t>
              </a:r>
              <a:r>
                <a:rPr lang="es-MX" kern="10" dirty="0" err="1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polisulfuro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3275856" y="1124744"/>
              <a:ext cx="1872208" cy="5400600"/>
              <a:chOff x="3275856" y="1124744"/>
              <a:chExt cx="1872208" cy="5400600"/>
            </a:xfrm>
          </p:grpSpPr>
          <p:pic>
            <p:nvPicPr>
              <p:cNvPr id="15" name="14 Imagen" descr="imagesimpresion.jpg"/>
              <p:cNvPicPr>
                <a:picLocks noChangeAspect="1"/>
              </p:cNvPicPr>
              <p:nvPr/>
            </p:nvPicPr>
            <p:blipFill>
              <a:blip r:embed="rId5" cstate="print"/>
              <a:srcRect r="51256" b="60334"/>
              <a:stretch>
                <a:fillRect/>
              </a:stretch>
            </p:blipFill>
            <p:spPr>
              <a:xfrm>
                <a:off x="3275856" y="1124744"/>
                <a:ext cx="1800200" cy="1205029"/>
              </a:xfrm>
              <a:prstGeom prst="rect">
                <a:avLst/>
              </a:prstGeom>
            </p:spPr>
          </p:pic>
          <p:pic>
            <p:nvPicPr>
              <p:cNvPr id="16" name="15 Imagen" descr="imagesimpresion.jpg"/>
              <p:cNvPicPr>
                <a:picLocks noChangeAspect="1"/>
              </p:cNvPicPr>
              <p:nvPr/>
            </p:nvPicPr>
            <p:blipFill>
              <a:blip r:embed="rId5" cstate="print"/>
              <a:srcRect l="53549" t="7789" b="63002"/>
              <a:stretch>
                <a:fillRect/>
              </a:stretch>
            </p:blipFill>
            <p:spPr>
              <a:xfrm>
                <a:off x="3275856" y="2420888"/>
                <a:ext cx="1809801" cy="936104"/>
              </a:xfrm>
              <a:prstGeom prst="rect">
                <a:avLst/>
              </a:prstGeom>
            </p:spPr>
          </p:pic>
          <p:pic>
            <p:nvPicPr>
              <p:cNvPr id="17" name="16 Imagen" descr="imagesimpresion.jpg"/>
              <p:cNvPicPr>
                <a:picLocks noChangeAspect="1"/>
              </p:cNvPicPr>
              <p:nvPr/>
            </p:nvPicPr>
            <p:blipFill>
              <a:blip r:embed="rId5" cstate="print"/>
              <a:srcRect l="4805" t="51349" r="55151" b="9706"/>
              <a:stretch>
                <a:fillRect/>
              </a:stretch>
            </p:blipFill>
            <p:spPr>
              <a:xfrm>
                <a:off x="3275856" y="3429000"/>
                <a:ext cx="1800200" cy="1440160"/>
              </a:xfrm>
              <a:prstGeom prst="rect">
                <a:avLst/>
              </a:prstGeom>
            </p:spPr>
          </p:pic>
          <p:pic>
            <p:nvPicPr>
              <p:cNvPr id="18" name="17 Imagen" descr="imagesimpresion.jpg"/>
              <p:cNvPicPr>
                <a:picLocks noChangeAspect="1"/>
              </p:cNvPicPr>
              <p:nvPr/>
            </p:nvPicPr>
            <p:blipFill>
              <a:blip r:embed="rId5" cstate="print"/>
              <a:srcRect l="53549" t="51349" r="4805" b="7759"/>
              <a:stretch>
                <a:fillRect/>
              </a:stretch>
            </p:blipFill>
            <p:spPr>
              <a:xfrm>
                <a:off x="3275856" y="5013176"/>
                <a:ext cx="1872208" cy="15121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23528" y="188640"/>
            <a:ext cx="4032448" cy="72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Cucharillas  cubetas  de impresión 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609184" y="0"/>
            <a:ext cx="3534816" cy="4608512"/>
            <a:chOff x="4421560" y="548680"/>
            <a:chExt cx="4534161" cy="6048672"/>
          </a:xfrm>
        </p:grpSpPr>
        <p:pic>
          <p:nvPicPr>
            <p:cNvPr id="91140" name="Picture 4" descr="http://t2.gstatic.com/images?q=tbn:ANd9GcTMrR307wyLdkT4Jhhba5s2pWdWvUf3DLtalJaY9qpL39lUxVl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1560" y="1052736"/>
              <a:ext cx="4534161" cy="5544616"/>
            </a:xfrm>
            <a:prstGeom prst="rect">
              <a:avLst/>
            </a:prstGeom>
            <a:noFill/>
          </p:spPr>
        </p:pic>
        <p:sp>
          <p:nvSpPr>
            <p:cNvPr id="7" name="6 Rectángulo"/>
            <p:cNvSpPr/>
            <p:nvPr/>
          </p:nvSpPr>
          <p:spPr>
            <a:xfrm>
              <a:off x="5868144" y="548680"/>
              <a:ext cx="25922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 Pacientes dentados </a:t>
              </a:r>
              <a:endParaRPr lang="es-MX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51520" y="1052736"/>
            <a:ext cx="3816425" cy="4464496"/>
            <a:chOff x="179511" y="1052736"/>
            <a:chExt cx="4332481" cy="5544616"/>
          </a:xfrm>
        </p:grpSpPr>
        <p:pic>
          <p:nvPicPr>
            <p:cNvPr id="91138" name="Picture 2" descr="http://t1.gstatic.com/images?q=tbn:ANd9GcSEZRqpdY5DvlCEW2VAo0DtIw15p-McEBRtYJui2UBLhrKoBnfn4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1124744"/>
              <a:ext cx="4332481" cy="5472608"/>
            </a:xfrm>
            <a:prstGeom prst="rect">
              <a:avLst/>
            </a:prstGeom>
            <a:noFill/>
          </p:spPr>
        </p:pic>
        <p:sp>
          <p:nvSpPr>
            <p:cNvPr id="5" name="4 Rectángulo"/>
            <p:cNvSpPr/>
            <p:nvPr/>
          </p:nvSpPr>
          <p:spPr>
            <a:xfrm>
              <a:off x="1403648" y="1052736"/>
              <a:ext cx="165618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Desdentados </a:t>
              </a:r>
              <a:endParaRPr lang="es-MX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635896" y="4697760"/>
            <a:ext cx="5328592" cy="2160240"/>
            <a:chOff x="3635896" y="4697760"/>
            <a:chExt cx="5328592" cy="2160240"/>
          </a:xfrm>
        </p:grpSpPr>
        <p:pic>
          <p:nvPicPr>
            <p:cNvPr id="73730" name="Picture 2" descr="https://encrypted-tbn1.gstatic.com/images?q=tbn:ANd9GcTAdhzuEHa2LhbaHnl5sT4JjHwScGg2d4QyKQOLqwDgphzagSmk6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4445" t="30824" r="5175" b="29665"/>
            <a:stretch>
              <a:fillRect/>
            </a:stretch>
          </p:blipFill>
          <p:spPr bwMode="auto">
            <a:xfrm>
              <a:off x="4572000" y="4697760"/>
              <a:ext cx="4392488" cy="2160240"/>
            </a:xfrm>
            <a:prstGeom prst="rect">
              <a:avLst/>
            </a:prstGeom>
            <a:noFill/>
          </p:spPr>
        </p:pic>
        <p:sp>
          <p:nvSpPr>
            <p:cNvPr id="11" name="10 Rectángulo"/>
            <p:cNvSpPr/>
            <p:nvPr/>
          </p:nvSpPr>
          <p:spPr>
            <a:xfrm>
              <a:off x="3635896" y="6381328"/>
              <a:ext cx="1021433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Parciales</a:t>
              </a:r>
              <a:endParaRPr lang="es-MX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5234" name="Picture 2" descr="CUCHARILLAS 1/2 ARCADA Y ANTERIORES DE PLASTICO H180.">
            <a:hlinkClick r:id="rId2" tooltip="CUCHARILLAS 1/2 ARCADA Y ANTERIORES DE PLASTICO H180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2880320" cy="2160243"/>
          </a:xfrm>
          <a:prstGeom prst="rect">
            <a:avLst/>
          </a:prstGeom>
          <a:noFill/>
        </p:spPr>
      </p:pic>
      <p:pic>
        <p:nvPicPr>
          <p:cNvPr id="95236" name="Picture 4" descr="http://steelcorporaciondental.com/imagenes/cucharillas%20desdentadas%20de%20plast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3312368" cy="3312368"/>
          </a:xfrm>
          <a:prstGeom prst="rect">
            <a:avLst/>
          </a:prstGeom>
          <a:noFill/>
        </p:spPr>
      </p:pic>
      <p:pic>
        <p:nvPicPr>
          <p:cNvPr id="95238" name="Picture 6" descr="cucharillas parciales gde chic H017">
            <a:hlinkClick r:id="rId5" tooltip="cucharillas parciales gde chic H019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645024"/>
            <a:ext cx="3240360" cy="2430273"/>
          </a:xfrm>
          <a:prstGeom prst="rect">
            <a:avLst/>
          </a:prstGeom>
          <a:noFill/>
        </p:spPr>
      </p:pic>
      <p:pic>
        <p:nvPicPr>
          <p:cNvPr id="95240" name="Picture 8" descr="http://steelcorporaciondental.com/imagenes/55.jpg"/>
          <p:cNvPicPr>
            <a:picLocks noChangeAspect="1" noChangeArrowheads="1"/>
          </p:cNvPicPr>
          <p:nvPr/>
        </p:nvPicPr>
        <p:blipFill>
          <a:blip r:embed="rId7" cstate="print"/>
          <a:srcRect l="11346" t="3289"/>
          <a:stretch>
            <a:fillRect/>
          </a:stretch>
        </p:blipFill>
        <p:spPr bwMode="auto">
          <a:xfrm>
            <a:off x="6588224" y="4260350"/>
            <a:ext cx="2381250" cy="259764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6372036"/>
            <a:ext cx="244827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Tipos de cucharilla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63888" y="188640"/>
            <a:ext cx="273630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Diferentes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cucharillas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ami dientes\materil im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4" descr="http://img1.mlstatic.com/s_MLM_v_O_f_74407657_5600.jpg"/>
          <p:cNvPicPr>
            <a:picLocks noChangeAspect="1" noChangeArrowheads="1"/>
          </p:cNvPicPr>
          <p:nvPr/>
        </p:nvPicPr>
        <p:blipFill>
          <a:blip r:embed="rId2" cstate="print"/>
          <a:srcRect l="11364" t="25000" r="13636" b="22727"/>
          <a:stretch>
            <a:fillRect/>
          </a:stretch>
        </p:blipFill>
        <p:spPr bwMode="auto">
          <a:xfrm>
            <a:off x="251520" y="260648"/>
            <a:ext cx="3306106" cy="2304256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5292080" y="188640"/>
            <a:ext cx="3500462" cy="72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Toma de impresión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516216" y="1196752"/>
            <a:ext cx="2160240" cy="4406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s-MX" kern="10" dirty="0" err="1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Alginato</a:t>
            </a:r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23528" y="2708922"/>
            <a:ext cx="3479247" cy="3744415"/>
            <a:chOff x="323528" y="2708922"/>
            <a:chExt cx="3479247" cy="3744415"/>
          </a:xfrm>
        </p:grpSpPr>
        <p:pic>
          <p:nvPicPr>
            <p:cNvPr id="5" name="Picture 4" descr="http://t2.gstatic.com/images?q=tbn:ANd9GcTMrR307wyLdkT4Jhhba5s2pWdWvUf3DLtalJaY9qpL39lUxVla"/>
            <p:cNvPicPr>
              <a:picLocks noChangeAspect="1" noChangeArrowheads="1"/>
            </p:cNvPicPr>
            <p:nvPr/>
          </p:nvPicPr>
          <p:blipFill>
            <a:blip r:embed="rId3" cstate="print"/>
            <a:srcRect l="4398" t="49464" r="63941"/>
            <a:stretch>
              <a:fillRect/>
            </a:stretch>
          </p:blipFill>
          <p:spPr bwMode="auto">
            <a:xfrm rot="5400000">
              <a:off x="863589" y="4185086"/>
              <a:ext cx="1800198" cy="2736304"/>
            </a:xfrm>
            <a:prstGeom prst="rect">
              <a:avLst/>
            </a:prstGeom>
            <a:noFill/>
          </p:spPr>
        </p:pic>
        <p:pic>
          <p:nvPicPr>
            <p:cNvPr id="6" name="Picture 4" descr="http://t2.gstatic.com/images?q=tbn:ANd9GcTMrR307wyLdkT4Jhhba5s2pWdWvUf3DLtalJaY9qpL39lUxVla"/>
            <p:cNvPicPr>
              <a:picLocks noChangeAspect="1" noChangeArrowheads="1"/>
            </p:cNvPicPr>
            <p:nvPr/>
          </p:nvPicPr>
          <p:blipFill>
            <a:blip r:embed="rId3" cstate="print"/>
            <a:srcRect l="1099" r="65914" b="51435"/>
            <a:stretch>
              <a:fillRect/>
            </a:stretch>
          </p:blipFill>
          <p:spPr bwMode="auto">
            <a:xfrm rot="5400000">
              <a:off x="777501" y="2254949"/>
              <a:ext cx="1944214" cy="2852159"/>
            </a:xfrm>
            <a:prstGeom prst="rect">
              <a:avLst/>
            </a:prstGeom>
            <a:noFill/>
          </p:spPr>
        </p:pic>
        <p:sp>
          <p:nvSpPr>
            <p:cNvPr id="8" name="7 Rectángulo"/>
            <p:cNvSpPr/>
            <p:nvPr/>
          </p:nvSpPr>
          <p:spPr>
            <a:xfrm>
              <a:off x="1907704" y="2852936"/>
              <a:ext cx="1895071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Medir la cucharilla </a:t>
              </a:r>
              <a:endParaRPr lang="es-MX" sz="1400" dirty="0"/>
            </a:p>
          </p:txBody>
        </p:sp>
      </p:grpSp>
      <p:pic>
        <p:nvPicPr>
          <p:cNvPr id="11" name="10 Imagen" descr="imp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5" y="2564904"/>
            <a:ext cx="5002185" cy="3746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" name="10 Grupo"/>
          <p:cNvGrpSpPr/>
          <p:nvPr/>
        </p:nvGrpSpPr>
        <p:grpSpPr>
          <a:xfrm>
            <a:off x="0" y="24879"/>
            <a:ext cx="8964488" cy="6640835"/>
            <a:chOff x="0" y="24879"/>
            <a:chExt cx="8964488" cy="6640835"/>
          </a:xfrm>
        </p:grpSpPr>
        <p:sp>
          <p:nvSpPr>
            <p:cNvPr id="2" name="1 Rectángulo"/>
            <p:cNvSpPr/>
            <p:nvPr/>
          </p:nvSpPr>
          <p:spPr>
            <a:xfrm>
              <a:off x="0" y="24879"/>
              <a:ext cx="2755883" cy="3077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txBody>
            <a:bodyPr wrap="none">
              <a:spAutoFit/>
            </a:bodyPr>
            <a:lstStyle/>
            <a:p>
              <a:r>
                <a:rPr lang="es-MX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Metodología de la enseñanza </a:t>
              </a:r>
              <a:endParaRPr lang="es-MX" sz="1400" dirty="0">
                <a:solidFill>
                  <a:srgbClr val="7030A0"/>
                </a:solidFill>
              </a:endParaRPr>
            </a:p>
          </p:txBody>
        </p:sp>
        <p:sp>
          <p:nvSpPr>
            <p:cNvPr id="3" name="1 Título"/>
            <p:cNvSpPr txBox="1">
              <a:spLocks/>
            </p:cNvSpPr>
            <p:nvPr/>
          </p:nvSpPr>
          <p:spPr>
            <a:xfrm>
              <a:off x="5176464" y="692696"/>
              <a:ext cx="3788024" cy="5973018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/>
              </a:r>
              <a:b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T</a:t>
              </a: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rabajo</a:t>
              </a: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grupal, seminarios, exposición del profesor, exposiciones de alumno, investigación bibliográfica y formativa, orientación tutorial, demostración, asesoría y práctica supervisada.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/>
              </a:r>
              <a:b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/>
              </a:r>
              <a:b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Actividades de aprendizaje </a:t>
              </a:r>
              <a:b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 Demostración, supervisión y </a:t>
              </a: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asesoría. </a:t>
              </a: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/>
              </a:r>
              <a:b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 Ejercicios de reconocimiento de los materiales dentales por nombre y  como se utilizan en el tratamiento realizado por el operador en la clínica. </a:t>
              </a:r>
              <a:b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 Desarrollo de la práctica, en el laboratorio con el instrumental necesario para dosificar y manipular los cementos medicados y no medicados y algunos materiales de restauración y obturación.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/>
              </a:r>
              <a:b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/>
              </a:r>
              <a:b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Recursos didácticos </a:t>
              </a:r>
              <a:b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 Equipo audiovisual y pizarrón </a:t>
              </a:r>
              <a:b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</a:b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5688" y="384959"/>
              <a:ext cx="7560840" cy="3077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pPr algn="just"/>
              <a:r>
                <a:rPr kumimoji="0" lang="es-MX" sz="1400" b="1" dirty="0" smtClean="0"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 través  de las siguientes  acciones se trabajara en el modulo de clínica en prevención </a:t>
              </a:r>
              <a:endParaRPr lang="es-MX" sz="1400" b="1" dirty="0"/>
            </a:p>
          </p:txBody>
        </p:sp>
      </p:grpSp>
      <p:pic>
        <p:nvPicPr>
          <p:cNvPr id="10" name="9 Imagen" descr="odontopediatria_03-300x420.jpg"/>
          <p:cNvPicPr>
            <a:picLocks noChangeAspect="1"/>
          </p:cNvPicPr>
          <p:nvPr/>
        </p:nvPicPr>
        <p:blipFill>
          <a:blip r:embed="rId2" cstate="print"/>
          <a:srcRect l="22478" t="30763" b="31584"/>
          <a:stretch>
            <a:fillRect/>
          </a:stretch>
        </p:blipFill>
        <p:spPr>
          <a:xfrm>
            <a:off x="137811" y="1913229"/>
            <a:ext cx="4947373" cy="336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VC-242F"/>
          <p:cNvPicPr>
            <a:picLocks noChangeAspect="1" noChangeArrowheads="1"/>
          </p:cNvPicPr>
          <p:nvPr/>
        </p:nvPicPr>
        <p:blipFill>
          <a:blip r:embed="rId2" cstate="print"/>
          <a:srcRect l="4511" t="40174" r="16772"/>
          <a:stretch>
            <a:fillRect/>
          </a:stretch>
        </p:blipFill>
        <p:spPr bwMode="auto">
          <a:xfrm>
            <a:off x="144016" y="44624"/>
            <a:ext cx="8676456" cy="671574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39552" y="6309320"/>
            <a:ext cx="208823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Alginato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de color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9 Grupo"/>
          <p:cNvGrpSpPr/>
          <p:nvPr/>
        </p:nvGrpSpPr>
        <p:grpSpPr>
          <a:xfrm>
            <a:off x="5580111" y="4986565"/>
            <a:ext cx="3528393" cy="1853342"/>
            <a:chOff x="5580111" y="4986565"/>
            <a:chExt cx="3528393" cy="1853342"/>
          </a:xfrm>
        </p:grpSpPr>
        <p:pic>
          <p:nvPicPr>
            <p:cNvPr id="6" name="Picture 4" descr="http://www.mercadolibre.com.mx/jm/img?s=MLM&amp;f=60951793_7416.jpg&amp;v=P&amp;sll=236538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28542" t="16352" r="44438" b="47178"/>
            <a:stretch>
              <a:fillRect/>
            </a:stretch>
          </p:blipFill>
          <p:spPr bwMode="auto">
            <a:xfrm rot="5400000">
              <a:off x="5746826" y="4819850"/>
              <a:ext cx="1466771" cy="1800201"/>
            </a:xfrm>
            <a:prstGeom prst="rect">
              <a:avLst/>
            </a:prstGeom>
            <a:noFill/>
          </p:spPr>
        </p:pic>
        <p:pic>
          <p:nvPicPr>
            <p:cNvPr id="8" name="Picture 4" descr="http://www.mercadolibre.com.mx/jm/img?s=MLM&amp;f=60951793_7416.jpg&amp;v=P&amp;sll=236538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t="13437" r="69910" b="47178"/>
            <a:stretch>
              <a:fillRect/>
            </a:stretch>
          </p:blipFill>
          <p:spPr bwMode="auto">
            <a:xfrm rot="5400000">
              <a:off x="7511063" y="5242467"/>
              <a:ext cx="1466689" cy="1728192"/>
            </a:xfrm>
            <a:prstGeom prst="rect">
              <a:avLst/>
            </a:prstGeom>
            <a:noFill/>
          </p:spPr>
        </p:pic>
        <p:sp>
          <p:nvSpPr>
            <p:cNvPr id="9" name="8 Rectángulo"/>
            <p:cNvSpPr/>
            <p:nvPr/>
          </p:nvSpPr>
          <p:spPr>
            <a:xfrm>
              <a:off x="7380312" y="5085184"/>
              <a:ext cx="909223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Zócalos </a:t>
              </a:r>
              <a:endParaRPr lang="es-MX" sz="1400" b="1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868144" y="2708920"/>
            <a:ext cx="3096344" cy="2125950"/>
            <a:chOff x="5868144" y="2708920"/>
            <a:chExt cx="3096344" cy="2125950"/>
          </a:xfrm>
        </p:grpSpPr>
        <p:pic>
          <p:nvPicPr>
            <p:cNvPr id="66562" name="Picture 2" descr="http://dentadec.com/site/wp-content/uploads/2011/12/img_prod_recortadora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9118" t="22618" r="19118" b="18558"/>
            <a:stretch>
              <a:fillRect/>
            </a:stretch>
          </p:blipFill>
          <p:spPr bwMode="auto">
            <a:xfrm>
              <a:off x="6732240" y="2708920"/>
              <a:ext cx="2232248" cy="2125950"/>
            </a:xfrm>
            <a:prstGeom prst="rect">
              <a:avLst/>
            </a:prstGeom>
            <a:noFill/>
          </p:spPr>
        </p:pic>
        <p:sp>
          <p:nvSpPr>
            <p:cNvPr id="11" name="10 Rectángulo"/>
            <p:cNvSpPr/>
            <p:nvPr/>
          </p:nvSpPr>
          <p:spPr>
            <a:xfrm>
              <a:off x="5868144" y="2708920"/>
              <a:ext cx="1289135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Recortadora</a:t>
              </a:r>
              <a:endParaRPr lang="es-MX" sz="1400" b="1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804248" y="188640"/>
            <a:ext cx="2232248" cy="2088232"/>
            <a:chOff x="6804248" y="188640"/>
            <a:chExt cx="2232248" cy="2088232"/>
          </a:xfrm>
        </p:grpSpPr>
        <p:pic>
          <p:nvPicPr>
            <p:cNvPr id="4" name="Picture 6" descr="http://dentadec.com/site/wp-content/uploads/2011/12/img_prod_vibradores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10000" t="17500" r="12500" b="17500"/>
            <a:stretch>
              <a:fillRect/>
            </a:stretch>
          </p:blipFill>
          <p:spPr bwMode="auto">
            <a:xfrm>
              <a:off x="6804248" y="404664"/>
              <a:ext cx="2232248" cy="1872208"/>
            </a:xfrm>
            <a:prstGeom prst="rect">
              <a:avLst/>
            </a:prstGeom>
            <a:noFill/>
          </p:spPr>
        </p:pic>
        <p:sp>
          <p:nvSpPr>
            <p:cNvPr id="13" name="12 Rectángulo"/>
            <p:cNvSpPr/>
            <p:nvPr/>
          </p:nvSpPr>
          <p:spPr>
            <a:xfrm>
              <a:off x="7812360" y="188640"/>
              <a:ext cx="1008112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Vibrador </a:t>
              </a:r>
              <a:endParaRPr lang="es-MX" sz="1400" dirty="0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0" y="116632"/>
            <a:ext cx="5076056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Elementos necesarios en la toma de modelos  de estudio </a:t>
            </a:r>
            <a:endParaRPr lang="es-MX" sz="1400" dirty="0"/>
          </a:p>
        </p:txBody>
      </p:sp>
      <p:grpSp>
        <p:nvGrpSpPr>
          <p:cNvPr id="21" name="20 Grupo"/>
          <p:cNvGrpSpPr/>
          <p:nvPr/>
        </p:nvGrpSpPr>
        <p:grpSpPr>
          <a:xfrm>
            <a:off x="5508104" y="548680"/>
            <a:ext cx="1364086" cy="1158022"/>
            <a:chOff x="5388021" y="548680"/>
            <a:chExt cx="1484169" cy="1158022"/>
          </a:xfrm>
        </p:grpSpPr>
        <p:sp>
          <p:nvSpPr>
            <p:cNvPr id="18" name="17 Rectángulo"/>
            <p:cNvSpPr/>
            <p:nvPr/>
          </p:nvSpPr>
          <p:spPr>
            <a:xfrm>
              <a:off x="5508104" y="548680"/>
              <a:ext cx="931665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Espátula </a:t>
              </a:r>
              <a:endParaRPr lang="es-MX" sz="1400" dirty="0"/>
            </a:p>
          </p:txBody>
        </p:sp>
        <p:pic>
          <p:nvPicPr>
            <p:cNvPr id="19" name="Picture 12" descr="Espatula mango de plastico cola de castor C022">
              <a:hlinkClick r:id="rId7" tooltip="Espatula inoxidable mango de plastico ( cola de castor )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t="33425" b="20729"/>
            <a:stretch>
              <a:fillRect/>
            </a:stretch>
          </p:blipFill>
          <p:spPr bwMode="auto">
            <a:xfrm>
              <a:off x="5508104" y="836712"/>
              <a:ext cx="1332545" cy="458192"/>
            </a:xfrm>
            <a:prstGeom prst="rect">
              <a:avLst/>
            </a:prstGeom>
            <a:noFill/>
          </p:spPr>
        </p:pic>
        <p:pic>
          <p:nvPicPr>
            <p:cNvPr id="20" name="Picture 8" descr="Espatula de plástico C024.">
              <a:hlinkClick r:id="rId9" tooltip="Espatula para alginato de plástico forma de cuchillo. C024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t="29769" b="25577"/>
            <a:stretch>
              <a:fillRect/>
            </a:stretch>
          </p:blipFill>
          <p:spPr bwMode="auto">
            <a:xfrm rot="21197909">
              <a:off x="5388021" y="1209645"/>
              <a:ext cx="1484169" cy="497057"/>
            </a:xfrm>
            <a:prstGeom prst="rect">
              <a:avLst/>
            </a:prstGeom>
            <a:noFill/>
          </p:spPr>
        </p:pic>
      </p:grpSp>
      <p:grpSp>
        <p:nvGrpSpPr>
          <p:cNvPr id="23" name="22 Grupo"/>
          <p:cNvGrpSpPr/>
          <p:nvPr/>
        </p:nvGrpSpPr>
        <p:grpSpPr>
          <a:xfrm>
            <a:off x="0" y="400050"/>
            <a:ext cx="5472608" cy="6457950"/>
            <a:chOff x="0" y="400050"/>
            <a:chExt cx="5472608" cy="6457950"/>
          </a:xfrm>
        </p:grpSpPr>
        <p:grpSp>
          <p:nvGrpSpPr>
            <p:cNvPr id="22" name="21 Grupo"/>
            <p:cNvGrpSpPr/>
            <p:nvPr/>
          </p:nvGrpSpPr>
          <p:grpSpPr>
            <a:xfrm>
              <a:off x="0" y="400050"/>
              <a:ext cx="5472608" cy="6457950"/>
              <a:chOff x="1403648" y="0"/>
              <a:chExt cx="5472608" cy="6457950"/>
            </a:xfrm>
          </p:grpSpPr>
          <p:pic>
            <p:nvPicPr>
              <p:cNvPr id="2" name="Picture 2" descr="MVC-246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36443"/>
              <a:stretch>
                <a:fillRect/>
              </a:stretch>
            </p:blipFill>
            <p:spPr bwMode="auto">
              <a:xfrm>
                <a:off x="1403648" y="0"/>
                <a:ext cx="5472608" cy="6457950"/>
              </a:xfrm>
              <a:prstGeom prst="rect">
                <a:avLst/>
              </a:prstGeom>
              <a:noFill/>
            </p:spPr>
          </p:pic>
          <p:sp>
            <p:nvSpPr>
              <p:cNvPr id="17" name="16 Rectángulo"/>
              <p:cNvSpPr/>
              <p:nvPr/>
            </p:nvSpPr>
            <p:spPr>
              <a:xfrm>
                <a:off x="4175448" y="1012726"/>
                <a:ext cx="1099981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Cucharilla</a:t>
                </a:r>
                <a:endParaRPr lang="es-MX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2 Rectángulo"/>
            <p:cNvSpPr/>
            <p:nvPr/>
          </p:nvSpPr>
          <p:spPr>
            <a:xfrm>
              <a:off x="179512" y="4653136"/>
              <a:ext cx="1152128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ES" sz="1400" b="1" dirty="0" smtClean="0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s-ES" sz="1400" b="1" dirty="0" smtClean="0">
                  <a:solidFill>
                    <a:schemeClr val="bg1"/>
                  </a:solidFill>
                  <a:latin typeface="Arial" charset="0"/>
                </a:rPr>
                <a:t>Taza</a:t>
              </a:r>
            </a:p>
            <a:p>
              <a:r>
                <a:rPr lang="es-ES" sz="1400" b="1" dirty="0" smtClean="0">
                  <a:solidFill>
                    <a:schemeClr val="bg1"/>
                  </a:solidFill>
                  <a:latin typeface="Arial" charset="0"/>
                </a:rPr>
                <a:t>Yeso para correr el modelo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2" descr="MVC-247F"/>
          <p:cNvPicPr>
            <a:picLocks noChangeAspect="1" noChangeArrowheads="1"/>
          </p:cNvPicPr>
          <p:nvPr/>
        </p:nvPicPr>
        <p:blipFill>
          <a:blip r:embed="rId2" cstate="print"/>
          <a:srcRect t="9175"/>
          <a:stretch>
            <a:fillRect/>
          </a:stretch>
        </p:blipFill>
        <p:spPr bwMode="auto">
          <a:xfrm>
            <a:off x="179512" y="126826"/>
            <a:ext cx="8839200" cy="66865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496" y="6372036"/>
            <a:ext cx="6336704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Vibrar  la impresión para evitar burbujas, y colocar poco a poco el yeso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248F"/>
          <p:cNvPicPr>
            <a:picLocks noChangeAspect="1" noChangeArrowheads="1"/>
          </p:cNvPicPr>
          <p:nvPr/>
        </p:nvPicPr>
        <p:blipFill>
          <a:blip r:embed="rId2" cstate="print"/>
          <a:srcRect t="22003" r="16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496" y="6372036"/>
            <a:ext cx="352839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Finalmente no agregar demasiado yeso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95536" y="260648"/>
            <a:ext cx="43204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Materiales de restauración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99038069"/>
              </p:ext>
            </p:extLst>
          </p:nvPr>
        </p:nvGraphicFramePr>
        <p:xfrm>
          <a:off x="0" y="1628800"/>
          <a:ext cx="70922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7892" y="3633830"/>
            <a:ext cx="1676416" cy="28418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00" y="3633830"/>
            <a:ext cx="1372484" cy="2924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3B1499-8222-4DCA-A8F9-3E213ABB6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>
                                            <p:graphicEl>
                                              <a:dgm id="{1F3B1499-8222-4DCA-A8F9-3E213ABB6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D23102-18DA-4DFC-9672-B023B38E6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7">
                                            <p:graphicEl>
                                              <a:dgm id="{61D23102-18DA-4DFC-9672-B023B38E6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25AB6-85CD-4CB0-9CF0-C0BAF995C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7">
                                            <p:graphicEl>
                                              <a:dgm id="{DC725AB6-85CD-4CB0-9CF0-C0BAF995C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C95B06-476B-4619-8681-903FCAE00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7">
                                            <p:graphicEl>
                                              <a:dgm id="{44C95B06-476B-4619-8681-903FCAE00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E62F0-2098-4AB9-884E-7114A13DC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7">
                                            <p:graphicEl>
                                              <a:dgm id="{CE6E62F0-2098-4AB9-884E-7114A13DC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0180" name="Picture 4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40731"/>
            <a:ext cx="4882629" cy="4521957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16024" y="44624"/>
            <a:ext cx="529208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square">
            <a:spAutoFit/>
            <a:flatTx/>
          </a:bodyPr>
          <a:lstStyle/>
          <a:p>
            <a:pPr algn="just" eaLnBrk="0" hangingPunct="0"/>
            <a:r>
              <a:rPr kumimoji="0" lang="es-MX" sz="1800" b="1" dirty="0" smtClean="0">
                <a:solidFill>
                  <a:schemeClr val="bg1"/>
                </a:solidFill>
                <a:latin typeface="Arial" charset="0"/>
              </a:rPr>
              <a:t>Seguir </a:t>
            </a:r>
            <a:r>
              <a:rPr kumimoji="0" lang="es-MX" sz="1800" b="1" dirty="0">
                <a:solidFill>
                  <a:schemeClr val="bg1"/>
                </a:solidFill>
                <a:latin typeface="Arial" charset="0"/>
              </a:rPr>
              <a:t>las instrucciones del fabricante</a:t>
            </a:r>
          </a:p>
          <a:p>
            <a:pPr algn="just" eaLnBrk="0" hangingPunct="0"/>
            <a:r>
              <a:rPr kumimoji="0" lang="es-MX" sz="1800" b="1" dirty="0">
                <a:solidFill>
                  <a:schemeClr val="bg1"/>
                </a:solidFill>
                <a:latin typeface="Arial" charset="0"/>
              </a:rPr>
              <a:t>No combinar los frascos de una y otra marca.</a:t>
            </a:r>
          </a:p>
          <a:p>
            <a:pPr algn="just" eaLnBrk="0" hangingPunct="0"/>
            <a:r>
              <a:rPr kumimoji="0" lang="es-MX" sz="1800" b="1" dirty="0">
                <a:solidFill>
                  <a:schemeClr val="bg1"/>
                </a:solidFill>
                <a:latin typeface="Arial" charset="0"/>
              </a:rPr>
              <a:t>Mantenerlos en lugares frescos y </a:t>
            </a:r>
            <a:r>
              <a:rPr kumimoji="0" lang="es-MX" sz="1800" b="1" dirty="0" smtClean="0">
                <a:solidFill>
                  <a:schemeClr val="bg1"/>
                </a:solidFill>
                <a:latin typeface="Arial" charset="0"/>
              </a:rPr>
              <a:t>secos.</a:t>
            </a:r>
            <a:endParaRPr kumimoji="0" lang="es-E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599384" y="620688"/>
            <a:ext cx="322108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b="1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</a:t>
            </a:r>
          </a:p>
          <a:p>
            <a:pPr algn="ctr"/>
            <a:r>
              <a:rPr lang="es-MX" b="1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</a:t>
            </a:r>
          </a:p>
          <a:p>
            <a:pPr algn="ctr"/>
            <a:r>
              <a:rPr lang="es-MX" b="1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Medicados </a:t>
            </a:r>
          </a:p>
          <a:p>
            <a:pPr algn="ctr"/>
            <a:endParaRPr lang="es-MX" b="1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6" y="2492896"/>
            <a:ext cx="165618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square">
            <a:spAutoFit/>
            <a:flatTx/>
          </a:bodyPr>
          <a:lstStyle/>
          <a:p>
            <a:pPr algn="just" eaLnBrk="0" hangingPunct="0"/>
            <a:r>
              <a:rPr kumimoji="0" lang="es-MX" sz="1800" b="1" dirty="0" smtClean="0">
                <a:solidFill>
                  <a:schemeClr val="bg1"/>
                </a:solidFill>
                <a:latin typeface="Arial" charset="0"/>
              </a:rPr>
              <a:t>Dosificación </a:t>
            </a:r>
            <a:endParaRPr kumimoji="0" lang="es-E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3568" y="3861048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square">
            <a:spAutoFit/>
            <a:flatTx/>
          </a:bodyPr>
          <a:lstStyle/>
          <a:p>
            <a:pPr algn="just" eaLnBrk="0" hangingPunct="0"/>
            <a:r>
              <a:rPr kumimoji="0" lang="es-MX" sz="1800" b="1" dirty="0" smtClean="0">
                <a:solidFill>
                  <a:schemeClr val="bg1"/>
                </a:solidFill>
                <a:latin typeface="Arial" charset="0"/>
              </a:rPr>
              <a:t>Manipulación  </a:t>
            </a:r>
            <a:endParaRPr kumimoji="0" lang="es-ES" sz="1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724128" y="1196752"/>
            <a:ext cx="3124200" cy="42904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just" eaLnBrk="0" hangingPunct="0">
              <a:lnSpc>
                <a:spcPct val="155000"/>
              </a:lnSpc>
            </a:pPr>
            <a:endParaRPr kumimoji="0" lang="es-MX" sz="1800" b="1" dirty="0">
              <a:solidFill>
                <a:schemeClr val="bg1"/>
              </a:solidFill>
              <a:latin typeface="Arial" charset="0"/>
            </a:endParaRPr>
          </a:p>
          <a:p>
            <a:pPr algn="just" eaLnBrk="0" hangingPunct="0">
              <a:lnSpc>
                <a:spcPct val="155000"/>
              </a:lnSpc>
            </a:pPr>
            <a:r>
              <a:rPr kumimoji="0" lang="es-MX" sz="1800" b="1" dirty="0" smtClean="0">
                <a:solidFill>
                  <a:schemeClr val="bg1"/>
                </a:solidFill>
                <a:latin typeface="Arial" charset="0"/>
              </a:rPr>
              <a:t>Conocer la </a:t>
            </a:r>
            <a:r>
              <a:rPr kumimoji="0" lang="es-MX" sz="1800" b="1" dirty="0">
                <a:solidFill>
                  <a:schemeClr val="bg1"/>
                </a:solidFill>
                <a:latin typeface="Arial" charset="0"/>
              </a:rPr>
              <a:t>dosificación  y manipulación nos </a:t>
            </a:r>
            <a:r>
              <a:rPr kumimoji="0" lang="es-MX" sz="1800" b="1" dirty="0" smtClean="0">
                <a:solidFill>
                  <a:schemeClr val="bg1"/>
                </a:solidFill>
                <a:latin typeface="Arial" charset="0"/>
              </a:rPr>
              <a:t>facilitará </a:t>
            </a:r>
            <a:r>
              <a:rPr kumimoji="0" lang="es-MX" sz="1800" b="1" dirty="0">
                <a:solidFill>
                  <a:schemeClr val="bg1"/>
                </a:solidFill>
                <a:latin typeface="Arial" charset="0"/>
              </a:rPr>
              <a:t>el mayor rendimiento . </a:t>
            </a:r>
          </a:p>
          <a:p>
            <a:pPr algn="just" eaLnBrk="0" hangingPunct="0">
              <a:lnSpc>
                <a:spcPct val="155000"/>
              </a:lnSpc>
            </a:pPr>
            <a:endParaRPr kumimoji="0" lang="es-MX" sz="1800" b="1" dirty="0">
              <a:solidFill>
                <a:schemeClr val="bg1"/>
              </a:solidFill>
              <a:latin typeface="Arial" charset="0"/>
            </a:endParaRPr>
          </a:p>
          <a:p>
            <a:pPr algn="just" eaLnBrk="0" hangingPunct="0">
              <a:lnSpc>
                <a:spcPct val="155000"/>
              </a:lnSpc>
            </a:pPr>
            <a:r>
              <a:rPr kumimoji="0" lang="es-MX" sz="1800" b="1" dirty="0" smtClean="0">
                <a:solidFill>
                  <a:schemeClr val="bg1"/>
                </a:solidFill>
                <a:latin typeface="Arial" charset="0"/>
              </a:rPr>
              <a:t>Evitando el desperdicio </a:t>
            </a:r>
          </a:p>
          <a:p>
            <a:pPr algn="just" eaLnBrk="0" hangingPunct="0">
              <a:lnSpc>
                <a:spcPct val="155000"/>
              </a:lnSpc>
            </a:pPr>
            <a:r>
              <a:rPr kumimoji="0" lang="es-MX" sz="3200" b="1" dirty="0" smtClean="0">
                <a:solidFill>
                  <a:schemeClr val="bg1"/>
                </a:solidFill>
                <a:latin typeface="Arial" charset="0"/>
              </a:rPr>
              <a:t>         $ </a:t>
            </a:r>
            <a:endParaRPr kumimoji="0" lang="es-ES" sz="3200" dirty="0">
              <a:latin typeface="Arial" charset="0"/>
            </a:endParaRPr>
          </a:p>
          <a:p>
            <a:pPr algn="just" eaLnBrk="0" hangingPunct="0">
              <a:lnSpc>
                <a:spcPct val="155000"/>
              </a:lnSpc>
            </a:pPr>
            <a:endParaRPr kumimoji="0" lang="es-ES" sz="1800" dirty="0">
              <a:latin typeface="Arial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196042" y="357166"/>
            <a:ext cx="2590800" cy="3810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7" name="Picture 7" descr="Imag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714908" cy="45758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286512" y="285728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331236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fromWordArt="1">
            <a:prstTxWarp prst="textPlain">
              <a:avLst>
                <a:gd name="adj" fmla="val 4885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alibri" pitchFamily="34" charset="0"/>
                <a:ea typeface="Tahoma"/>
                <a:cs typeface="Tahoma"/>
              </a:rPr>
              <a:t>  Aislante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alibri" pitchFamily="34" charset="0"/>
                <a:ea typeface="Tahoma"/>
                <a:cs typeface="Tahoma"/>
              </a:rPr>
              <a:t>Protector </a:t>
            </a:r>
            <a:r>
              <a:rPr lang="es-MX" kern="10" dirty="0" err="1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alibri" pitchFamily="34" charset="0"/>
                <a:ea typeface="Tahoma"/>
                <a:cs typeface="Tahoma"/>
              </a:rPr>
              <a:t>pulpar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Calibri" pitchFamily="34" charset="0"/>
              <a:ea typeface="Tahoma"/>
              <a:cs typeface="Tahoma"/>
            </a:endParaRPr>
          </a:p>
        </p:txBody>
      </p:sp>
      <p:pic>
        <p:nvPicPr>
          <p:cNvPr id="162823" name="Picture 7" descr="C:\Users\betina\AppData\Local\Microsoft\Windows\Temporary Internet Files\Content.IE5\0CHK22HQ\MPj04383430000[1].jpg"/>
          <p:cNvPicPr>
            <a:picLocks noChangeAspect="1" noChangeArrowheads="1"/>
          </p:cNvPicPr>
          <p:nvPr/>
        </p:nvPicPr>
        <p:blipFill>
          <a:blip r:embed="rId2" cstate="print"/>
          <a:srcRect t="6473" r="58920" b="7589"/>
          <a:stretch>
            <a:fillRect/>
          </a:stretch>
        </p:blipFill>
        <p:spPr bwMode="auto">
          <a:xfrm>
            <a:off x="3619942" y="3717032"/>
            <a:ext cx="1264395" cy="2642568"/>
          </a:xfrm>
          <a:prstGeom prst="rect">
            <a:avLst/>
          </a:prstGeom>
          <a:noFill/>
        </p:spPr>
      </p:pic>
      <p:pic>
        <p:nvPicPr>
          <p:cNvPr id="11" name="Picture 2" descr="I:\DCIM\101MSDCF\DSC01781.JPG"/>
          <p:cNvPicPr>
            <a:picLocks noChangeAspect="1" noChangeArrowheads="1"/>
          </p:cNvPicPr>
          <p:nvPr/>
        </p:nvPicPr>
        <p:blipFill>
          <a:blip r:embed="rId3" cstate="print"/>
          <a:srcRect t="18309" r="43702" b="19443"/>
          <a:stretch>
            <a:fillRect/>
          </a:stretch>
        </p:blipFill>
        <p:spPr bwMode="auto">
          <a:xfrm>
            <a:off x="247001" y="3220085"/>
            <a:ext cx="2309789" cy="191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2822" name="Picture 6" descr="C:\Users\betina\AppData\Local\Microsoft\Windows\Temporary Internet Files\Content.IE5\PWW0V6C3\MCj043520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7834" y="1601417"/>
            <a:ext cx="1115503" cy="1589661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151" y="1519121"/>
            <a:ext cx="3350161" cy="4922641"/>
          </a:xfrm>
          <a:prstGeom prst="rect">
            <a:avLst/>
          </a:prstGeom>
        </p:spPr>
      </p:pic>
      <p:sp>
        <p:nvSpPr>
          <p:cNvPr id="10" name="9 Franja diagonal"/>
          <p:cNvSpPr/>
          <p:nvPr/>
        </p:nvSpPr>
        <p:spPr bwMode="auto">
          <a:xfrm rot="11924857">
            <a:off x="6653306" y="2441195"/>
            <a:ext cx="1097849" cy="456166"/>
          </a:xfrm>
          <a:custGeom>
            <a:avLst/>
            <a:gdLst>
              <a:gd name="connsiteX0" fmla="*/ 0 w 820976"/>
              <a:gd name="connsiteY0" fmla="*/ 161784 h 323568"/>
              <a:gd name="connsiteX1" fmla="*/ 410488 w 820976"/>
              <a:gd name="connsiteY1" fmla="*/ 0 h 323568"/>
              <a:gd name="connsiteX2" fmla="*/ 820976 w 820976"/>
              <a:gd name="connsiteY2" fmla="*/ 0 h 323568"/>
              <a:gd name="connsiteX3" fmla="*/ 0 w 820976"/>
              <a:gd name="connsiteY3" fmla="*/ 323568 h 323568"/>
              <a:gd name="connsiteX4" fmla="*/ 0 w 820976"/>
              <a:gd name="connsiteY4" fmla="*/ 161784 h 323568"/>
              <a:gd name="connsiteX0" fmla="*/ 276873 w 1097849"/>
              <a:gd name="connsiteY0" fmla="*/ 161784 h 456166"/>
              <a:gd name="connsiteX1" fmla="*/ 687361 w 1097849"/>
              <a:gd name="connsiteY1" fmla="*/ 0 h 456166"/>
              <a:gd name="connsiteX2" fmla="*/ 1097849 w 1097849"/>
              <a:gd name="connsiteY2" fmla="*/ 0 h 456166"/>
              <a:gd name="connsiteX3" fmla="*/ 0 w 1097849"/>
              <a:gd name="connsiteY3" fmla="*/ 456166 h 456166"/>
              <a:gd name="connsiteX4" fmla="*/ 276873 w 1097849"/>
              <a:gd name="connsiteY4" fmla="*/ 161784 h 456166"/>
              <a:gd name="connsiteX0" fmla="*/ 276873 w 1097849"/>
              <a:gd name="connsiteY0" fmla="*/ 161784 h 456166"/>
              <a:gd name="connsiteX1" fmla="*/ 687361 w 1097849"/>
              <a:gd name="connsiteY1" fmla="*/ 0 h 456166"/>
              <a:gd name="connsiteX2" fmla="*/ 1097849 w 1097849"/>
              <a:gd name="connsiteY2" fmla="*/ 0 h 456166"/>
              <a:gd name="connsiteX3" fmla="*/ 0 w 1097849"/>
              <a:gd name="connsiteY3" fmla="*/ 456166 h 456166"/>
              <a:gd name="connsiteX4" fmla="*/ 276873 w 1097849"/>
              <a:gd name="connsiteY4" fmla="*/ 161784 h 4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849" h="456166">
                <a:moveTo>
                  <a:pt x="276873" y="161784"/>
                </a:moveTo>
                <a:lnTo>
                  <a:pt x="687361" y="0"/>
                </a:lnTo>
                <a:lnTo>
                  <a:pt x="1097849" y="0"/>
                </a:lnTo>
                <a:lnTo>
                  <a:pt x="0" y="456166"/>
                </a:lnTo>
                <a:lnTo>
                  <a:pt x="276873" y="161784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571472" y="3643314"/>
            <a:ext cx="2828932" cy="87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Sistema:</a:t>
            </a:r>
          </a:p>
          <a:p>
            <a:pPr algn="ctr"/>
            <a:r>
              <a: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Dos pastas </a:t>
            </a:r>
          </a:p>
        </p:txBody>
      </p:sp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251520" y="836712"/>
            <a:ext cx="35719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Hidróxido </a:t>
            </a:r>
            <a:r>
              <a: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de calcio</a:t>
            </a:r>
          </a:p>
        </p:txBody>
      </p:sp>
      <p:pic>
        <p:nvPicPr>
          <p:cNvPr id="74758" name="Picture 6" descr="MVC-843F"/>
          <p:cNvPicPr>
            <a:picLocks noChangeAspect="1" noChangeArrowheads="1"/>
          </p:cNvPicPr>
          <p:nvPr/>
        </p:nvPicPr>
        <p:blipFill>
          <a:blip r:embed="rId2" cstate="print"/>
          <a:srcRect l="7437" r="11993"/>
          <a:stretch>
            <a:fillRect/>
          </a:stretch>
        </p:blipFill>
        <p:spPr bwMode="auto">
          <a:xfrm>
            <a:off x="4067944" y="902285"/>
            <a:ext cx="5076056" cy="5955715"/>
          </a:xfrm>
          <a:prstGeom prst="rect">
            <a:avLst/>
          </a:prstGeom>
          <a:noFill/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6410356" y="214290"/>
            <a:ext cx="2590800" cy="3810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7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5724128" y="1484784"/>
            <a:ext cx="21602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Manipulación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70663" name="Picture 7" descr="MVC-845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4133" t="21591" r="17216"/>
          <a:stretch>
            <a:fillRect/>
          </a:stretch>
        </p:blipFill>
        <p:spPr bwMode="auto">
          <a:xfrm>
            <a:off x="251520" y="260648"/>
            <a:ext cx="4392488" cy="3762620"/>
          </a:xfrm>
          <a:prstGeom prst="rect">
            <a:avLst/>
          </a:prstGeom>
          <a:noFill/>
        </p:spPr>
      </p:pic>
      <p:pic>
        <p:nvPicPr>
          <p:cNvPr id="70662" name="Picture 6" descr="MVC-846F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 l="22395" t="20856" r="12910"/>
          <a:stretch>
            <a:fillRect/>
          </a:stretch>
        </p:blipFill>
        <p:spPr bwMode="auto">
          <a:xfrm>
            <a:off x="4644008" y="3305894"/>
            <a:ext cx="4392488" cy="3435474"/>
          </a:xfrm>
          <a:prstGeom prst="rect">
            <a:avLst/>
          </a:prstGeom>
          <a:noFill/>
        </p:spPr>
      </p:pic>
      <p:grpSp>
        <p:nvGrpSpPr>
          <p:cNvPr id="10" name="9 Grupo"/>
          <p:cNvGrpSpPr/>
          <p:nvPr/>
        </p:nvGrpSpPr>
        <p:grpSpPr>
          <a:xfrm>
            <a:off x="428596" y="428604"/>
            <a:ext cx="8481396" cy="3766588"/>
            <a:chOff x="428596" y="428604"/>
            <a:chExt cx="8481396" cy="3766588"/>
          </a:xfrm>
        </p:grpSpPr>
        <p:sp>
          <p:nvSpPr>
            <p:cNvPr id="7066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28596" y="428604"/>
              <a:ext cx="1752600" cy="609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err="1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Dycal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7066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724128" y="3356992"/>
              <a:ext cx="3185864" cy="838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Hidróxido </a:t>
              </a:r>
              <a:r>
                <a:rPr lang="es-MX" kern="10" dirty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de </a:t>
              </a:r>
              <a:endPara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calcio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6338918" y="285728"/>
            <a:ext cx="2590800" cy="3810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57224" y="4714884"/>
            <a:ext cx="3357586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Tiempo manejo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mezclar 10 ª 15 segundos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Una sola tonalidad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85852" y="207167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14678" y="157161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115616" y="112474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kumimoji="0" lang="es-MX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 eaLnBrk="0" hangingPunct="0"/>
            <a:r>
              <a:rPr kumimoji="0" lang="es-MX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Mostrar el manejo de algunos de los cementos  y materiales </a:t>
            </a:r>
            <a:r>
              <a:rPr kumimoji="0" lang="es-ES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dentales de uso común en la e</a:t>
            </a:r>
            <a:r>
              <a:rPr kumimoji="0" lang="es-MX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 la práctica clínica  por el asistente dental</a:t>
            </a:r>
            <a:r>
              <a:rPr kumimoji="0" lang="es-MX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algn="just" eaLnBrk="0" hangingPunct="0"/>
            <a:endParaRPr kumimoji="0" lang="es-MX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" name="Picture 1" descr="logofesz1_of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5580"/>
            <a:ext cx="827584" cy="87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577574" y="332656"/>
            <a:ext cx="1236236" cy="5084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algn="just" eaLnBrk="0" hangingPunct="0">
              <a:lnSpc>
                <a:spcPct val="175000"/>
              </a:lnSpc>
            </a:pPr>
            <a:r>
              <a:rPr kumimoji="0" lang="es-MX" sz="18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Objetivo </a:t>
            </a:r>
          </a:p>
        </p:txBody>
      </p:sp>
      <p:pic>
        <p:nvPicPr>
          <p:cNvPr id="10" name="9 Imagen" descr="escudo_unam_neg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9" y="35568"/>
            <a:ext cx="827583" cy="873152"/>
          </a:xfrm>
          <a:prstGeom prst="rect">
            <a:avLst/>
          </a:prstGeom>
        </p:spPr>
      </p:pic>
      <p:pic>
        <p:nvPicPr>
          <p:cNvPr id="11" name="Picture 2" descr="MVC-249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88839"/>
            <a:ext cx="6240694" cy="46805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2845550" cy="3343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Hidróxido </a:t>
            </a:r>
            <a:r>
              <a: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de calcio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6228184" y="332656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9" name="Picture 6" descr="C:\Users\betina\AppData\Local\Microsoft\Windows\Temporary Internet Files\Content.IE5\0CHK22HQ\MCj043632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1354460" cy="1354460"/>
          </a:xfrm>
          <a:prstGeom prst="rect">
            <a:avLst/>
          </a:prstGeom>
          <a:noFill/>
        </p:spPr>
      </p:pic>
      <p:pic>
        <p:nvPicPr>
          <p:cNvPr id="12" name="Picture 7" descr="C:\Users\betina\AppData\Local\Microsoft\Windows\Temporary Internet Files\Content.IE5\0CHK22HQ\MPj04383430000[1].jpg"/>
          <p:cNvPicPr>
            <a:picLocks noChangeAspect="1" noChangeArrowheads="1"/>
          </p:cNvPicPr>
          <p:nvPr/>
        </p:nvPicPr>
        <p:blipFill>
          <a:blip r:embed="rId3" cstate="print"/>
          <a:srcRect t="6473" r="58920" b="54815"/>
          <a:stretch>
            <a:fillRect/>
          </a:stretch>
        </p:blipFill>
        <p:spPr bwMode="auto">
          <a:xfrm>
            <a:off x="971600" y="5013176"/>
            <a:ext cx="1453206" cy="1368152"/>
          </a:xfrm>
          <a:prstGeom prst="rect">
            <a:avLst/>
          </a:prstGeom>
          <a:noFill/>
        </p:spPr>
      </p:pic>
      <p:grpSp>
        <p:nvGrpSpPr>
          <p:cNvPr id="15" name="14 Grupo"/>
          <p:cNvGrpSpPr/>
          <p:nvPr/>
        </p:nvGrpSpPr>
        <p:grpSpPr>
          <a:xfrm>
            <a:off x="323528" y="764704"/>
            <a:ext cx="4765971" cy="1872208"/>
            <a:chOff x="323528" y="764704"/>
            <a:chExt cx="4765971" cy="1872208"/>
          </a:xfrm>
        </p:grpSpPr>
        <p:sp>
          <p:nvSpPr>
            <p:cNvPr id="1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555776" y="764704"/>
              <a:ext cx="2533723" cy="3088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DYCAL 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7168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23528" y="1340768"/>
              <a:ext cx="2736304" cy="1296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Aislante  </a:t>
              </a:r>
            </a:p>
            <a:p>
              <a:pPr algn="ctr"/>
              <a:endPara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protector </a:t>
              </a:r>
              <a:r>
                <a:rPr lang="es-MX" kern="10" dirty="0" err="1">
                  <a:ln w="9525">
                    <a:noFill/>
                    <a:miter lim="800000"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pulpar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18" name="17 Imagen" descr="fin55col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9" y="1124744"/>
            <a:ext cx="5114052" cy="5701874"/>
          </a:xfrm>
          <a:prstGeom prst="rect">
            <a:avLst/>
          </a:prstGeom>
        </p:spPr>
      </p:pic>
      <p:pic>
        <p:nvPicPr>
          <p:cNvPr id="11" name="Picture 2" descr="F:\foami dientes\dentina secundaria.jpg"/>
          <p:cNvPicPr>
            <a:picLocks noChangeAspect="1" noChangeArrowheads="1"/>
          </p:cNvPicPr>
          <p:nvPr/>
        </p:nvPicPr>
        <p:blipFill>
          <a:blip r:embed="rId5" cstate="print"/>
          <a:srcRect l="5181" t="3843" b="9687"/>
          <a:stretch>
            <a:fillRect/>
          </a:stretch>
        </p:blipFill>
        <p:spPr bwMode="auto">
          <a:xfrm>
            <a:off x="2843808" y="3068960"/>
            <a:ext cx="2755079" cy="19442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2 Imagen" descr="fin54pu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76464" cy="6539056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932040" y="764704"/>
            <a:ext cx="3500462" cy="72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Cuidar la pared,  o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techo </a:t>
            </a:r>
            <a:r>
              <a:rPr lang="es-MX" kern="10" dirty="0" err="1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pulpar</a:t>
            </a:r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4860032" y="2276872"/>
            <a:ext cx="381642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Proteger con las bases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 de cementos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10242" name="Picture 2" descr="F:\foami dientes\base cavida.jpg"/>
          <p:cNvPicPr>
            <a:picLocks noChangeAspect="1" noChangeArrowheads="1"/>
          </p:cNvPicPr>
          <p:nvPr/>
        </p:nvPicPr>
        <p:blipFill>
          <a:blip r:embed="rId3" cstate="print"/>
          <a:srcRect l="1401" t="7005" b="4318"/>
          <a:stretch>
            <a:fillRect/>
          </a:stretch>
        </p:blipFill>
        <p:spPr bwMode="auto">
          <a:xfrm>
            <a:off x="3059832" y="3356992"/>
            <a:ext cx="6084168" cy="3501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6802" name="Picture 2" descr="MVC-873F"/>
          <p:cNvPicPr>
            <a:picLocks noChangeAspect="1" noChangeArrowheads="1"/>
          </p:cNvPicPr>
          <p:nvPr/>
        </p:nvPicPr>
        <p:blipFill>
          <a:blip r:embed="rId2" cstate="print"/>
          <a:srcRect l="18777" t="7102" r="13864" b="11737"/>
          <a:stretch>
            <a:fillRect/>
          </a:stretch>
        </p:blipFill>
        <p:spPr bwMode="auto">
          <a:xfrm>
            <a:off x="683568" y="576064"/>
            <a:ext cx="6768752" cy="6237312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267480" y="142852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899592" y="1052736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ZOE  oxido de zinc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7143736" y="2780928"/>
            <a:ext cx="2000264" cy="238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Eugenol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267480" y="142852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95536" y="548680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ZOE  oxido de zinc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03848" y="692696"/>
            <a:ext cx="2000264" cy="238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Eugenol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838325"/>
            <a:ext cx="3381375" cy="5019675"/>
          </a:xfrm>
          <a:prstGeom prst="rect">
            <a:avLst/>
          </a:prstGeom>
        </p:spPr>
      </p:pic>
      <p:sp>
        <p:nvSpPr>
          <p:cNvPr id="7" name="6 Franja diagonal"/>
          <p:cNvSpPr/>
          <p:nvPr/>
        </p:nvSpPr>
        <p:spPr bwMode="auto">
          <a:xfrm rot="422932">
            <a:off x="6786456" y="2985891"/>
            <a:ext cx="968686" cy="172879"/>
          </a:xfrm>
          <a:custGeom>
            <a:avLst/>
            <a:gdLst>
              <a:gd name="connsiteX0" fmla="*/ 0 w 1643074"/>
              <a:gd name="connsiteY0" fmla="*/ 178595 h 357190"/>
              <a:gd name="connsiteX1" fmla="*/ 821537 w 1643074"/>
              <a:gd name="connsiteY1" fmla="*/ 0 h 357190"/>
              <a:gd name="connsiteX2" fmla="*/ 1643074 w 1643074"/>
              <a:gd name="connsiteY2" fmla="*/ 0 h 357190"/>
              <a:gd name="connsiteX3" fmla="*/ 0 w 1643074"/>
              <a:gd name="connsiteY3" fmla="*/ 357190 h 357190"/>
              <a:gd name="connsiteX4" fmla="*/ 0 w 1643074"/>
              <a:gd name="connsiteY4" fmla="*/ 178595 h 357190"/>
              <a:gd name="connsiteX0" fmla="*/ 0 w 1512706"/>
              <a:gd name="connsiteY0" fmla="*/ 178595 h 357190"/>
              <a:gd name="connsiteX1" fmla="*/ 821537 w 1512706"/>
              <a:gd name="connsiteY1" fmla="*/ 0 h 357190"/>
              <a:gd name="connsiteX2" fmla="*/ 1512706 w 1512706"/>
              <a:gd name="connsiteY2" fmla="*/ 237247 h 357190"/>
              <a:gd name="connsiteX3" fmla="*/ 0 w 1512706"/>
              <a:gd name="connsiteY3" fmla="*/ 357190 h 357190"/>
              <a:gd name="connsiteX4" fmla="*/ 0 w 1512706"/>
              <a:gd name="connsiteY4" fmla="*/ 178595 h 357190"/>
              <a:gd name="connsiteX0" fmla="*/ 157428 w 1512706"/>
              <a:gd name="connsiteY0" fmla="*/ 60850 h 357190"/>
              <a:gd name="connsiteX1" fmla="*/ 821537 w 1512706"/>
              <a:gd name="connsiteY1" fmla="*/ 0 h 357190"/>
              <a:gd name="connsiteX2" fmla="*/ 1512706 w 1512706"/>
              <a:gd name="connsiteY2" fmla="*/ 237247 h 357190"/>
              <a:gd name="connsiteX3" fmla="*/ 0 w 1512706"/>
              <a:gd name="connsiteY3" fmla="*/ 357190 h 357190"/>
              <a:gd name="connsiteX4" fmla="*/ 157428 w 1512706"/>
              <a:gd name="connsiteY4" fmla="*/ 60850 h 357190"/>
              <a:gd name="connsiteX0" fmla="*/ 157428 w 1512706"/>
              <a:gd name="connsiteY0" fmla="*/ 137546 h 433886"/>
              <a:gd name="connsiteX1" fmla="*/ 1143744 w 1512706"/>
              <a:gd name="connsiteY1" fmla="*/ 0 h 433886"/>
              <a:gd name="connsiteX2" fmla="*/ 1512706 w 1512706"/>
              <a:gd name="connsiteY2" fmla="*/ 313943 h 433886"/>
              <a:gd name="connsiteX3" fmla="*/ 0 w 1512706"/>
              <a:gd name="connsiteY3" fmla="*/ 433886 h 433886"/>
              <a:gd name="connsiteX4" fmla="*/ 157428 w 1512706"/>
              <a:gd name="connsiteY4" fmla="*/ 137546 h 433886"/>
              <a:gd name="connsiteX0" fmla="*/ 157428 w 1278451"/>
              <a:gd name="connsiteY0" fmla="*/ 137546 h 433886"/>
              <a:gd name="connsiteX1" fmla="*/ 1143744 w 1278451"/>
              <a:gd name="connsiteY1" fmla="*/ 0 h 433886"/>
              <a:gd name="connsiteX2" fmla="*/ 1278451 w 1278451"/>
              <a:gd name="connsiteY2" fmla="*/ 207775 h 433886"/>
              <a:gd name="connsiteX3" fmla="*/ 0 w 1278451"/>
              <a:gd name="connsiteY3" fmla="*/ 433886 h 433886"/>
              <a:gd name="connsiteX4" fmla="*/ 157428 w 1278451"/>
              <a:gd name="connsiteY4" fmla="*/ 137546 h 433886"/>
              <a:gd name="connsiteX0" fmla="*/ 56010 w 1177033"/>
              <a:gd name="connsiteY0" fmla="*/ 137546 h 359921"/>
              <a:gd name="connsiteX1" fmla="*/ 1042326 w 1177033"/>
              <a:gd name="connsiteY1" fmla="*/ 0 h 359921"/>
              <a:gd name="connsiteX2" fmla="*/ 1177033 w 1177033"/>
              <a:gd name="connsiteY2" fmla="*/ 207775 h 359921"/>
              <a:gd name="connsiteX3" fmla="*/ 0 w 1177033"/>
              <a:gd name="connsiteY3" fmla="*/ 359921 h 359921"/>
              <a:gd name="connsiteX4" fmla="*/ 56010 w 1177033"/>
              <a:gd name="connsiteY4" fmla="*/ 137546 h 359921"/>
              <a:gd name="connsiteX0" fmla="*/ 56010 w 1177033"/>
              <a:gd name="connsiteY0" fmla="*/ 137546 h 367445"/>
              <a:gd name="connsiteX1" fmla="*/ 1042326 w 1177033"/>
              <a:gd name="connsiteY1" fmla="*/ 0 h 367445"/>
              <a:gd name="connsiteX2" fmla="*/ 1177033 w 1177033"/>
              <a:gd name="connsiteY2" fmla="*/ 207775 h 367445"/>
              <a:gd name="connsiteX3" fmla="*/ 590075 w 1177033"/>
              <a:gd name="connsiteY3" fmla="*/ 367445 h 367445"/>
              <a:gd name="connsiteX4" fmla="*/ 0 w 1177033"/>
              <a:gd name="connsiteY4" fmla="*/ 359921 h 367445"/>
              <a:gd name="connsiteX5" fmla="*/ 56010 w 1177033"/>
              <a:gd name="connsiteY5" fmla="*/ 137546 h 367445"/>
              <a:gd name="connsiteX0" fmla="*/ 0 w 1121023"/>
              <a:gd name="connsiteY0" fmla="*/ 137546 h 371552"/>
              <a:gd name="connsiteX1" fmla="*/ 986316 w 1121023"/>
              <a:gd name="connsiteY1" fmla="*/ 0 h 371552"/>
              <a:gd name="connsiteX2" fmla="*/ 1121023 w 1121023"/>
              <a:gd name="connsiteY2" fmla="*/ 207775 h 371552"/>
              <a:gd name="connsiteX3" fmla="*/ 534065 w 1121023"/>
              <a:gd name="connsiteY3" fmla="*/ 367445 h 371552"/>
              <a:gd name="connsiteX4" fmla="*/ 55906 w 1121023"/>
              <a:gd name="connsiteY4" fmla="*/ 371552 h 371552"/>
              <a:gd name="connsiteX5" fmla="*/ 0 w 1121023"/>
              <a:gd name="connsiteY5" fmla="*/ 137546 h 371552"/>
              <a:gd name="connsiteX0" fmla="*/ 0 w 1043222"/>
              <a:gd name="connsiteY0" fmla="*/ 137546 h 371552"/>
              <a:gd name="connsiteX1" fmla="*/ 986316 w 1043222"/>
              <a:gd name="connsiteY1" fmla="*/ 0 h 371552"/>
              <a:gd name="connsiteX2" fmla="*/ 1043222 w 1043222"/>
              <a:gd name="connsiteY2" fmla="*/ 205726 h 371552"/>
              <a:gd name="connsiteX3" fmla="*/ 534065 w 1043222"/>
              <a:gd name="connsiteY3" fmla="*/ 367445 h 371552"/>
              <a:gd name="connsiteX4" fmla="*/ 55906 w 1043222"/>
              <a:gd name="connsiteY4" fmla="*/ 371552 h 371552"/>
              <a:gd name="connsiteX5" fmla="*/ 0 w 1043222"/>
              <a:gd name="connsiteY5" fmla="*/ 137546 h 371552"/>
              <a:gd name="connsiteX0" fmla="*/ 0 w 1043222"/>
              <a:gd name="connsiteY0" fmla="*/ 137546 h 371552"/>
              <a:gd name="connsiteX1" fmla="*/ 517860 w 1043222"/>
              <a:gd name="connsiteY1" fmla="*/ 184624 h 371552"/>
              <a:gd name="connsiteX2" fmla="*/ 986316 w 1043222"/>
              <a:gd name="connsiteY2" fmla="*/ 0 h 371552"/>
              <a:gd name="connsiteX3" fmla="*/ 1043222 w 1043222"/>
              <a:gd name="connsiteY3" fmla="*/ 205726 h 371552"/>
              <a:gd name="connsiteX4" fmla="*/ 534065 w 1043222"/>
              <a:gd name="connsiteY4" fmla="*/ 367445 h 371552"/>
              <a:gd name="connsiteX5" fmla="*/ 55906 w 1043222"/>
              <a:gd name="connsiteY5" fmla="*/ 371552 h 371552"/>
              <a:gd name="connsiteX6" fmla="*/ 0 w 1043222"/>
              <a:gd name="connsiteY6" fmla="*/ 137546 h 371552"/>
              <a:gd name="connsiteX0" fmla="*/ 0 w 1043222"/>
              <a:gd name="connsiteY0" fmla="*/ 78490 h 312496"/>
              <a:gd name="connsiteX1" fmla="*/ 517860 w 1043222"/>
              <a:gd name="connsiteY1" fmla="*/ 125568 h 312496"/>
              <a:gd name="connsiteX2" fmla="*/ 1002640 w 1043222"/>
              <a:gd name="connsiteY2" fmla="*/ 0 h 312496"/>
              <a:gd name="connsiteX3" fmla="*/ 1043222 w 1043222"/>
              <a:gd name="connsiteY3" fmla="*/ 146670 h 312496"/>
              <a:gd name="connsiteX4" fmla="*/ 534065 w 1043222"/>
              <a:gd name="connsiteY4" fmla="*/ 308389 h 312496"/>
              <a:gd name="connsiteX5" fmla="*/ 55906 w 1043222"/>
              <a:gd name="connsiteY5" fmla="*/ 312496 h 312496"/>
              <a:gd name="connsiteX6" fmla="*/ 0 w 1043222"/>
              <a:gd name="connsiteY6" fmla="*/ 78490 h 312496"/>
              <a:gd name="connsiteX0" fmla="*/ 0 w 1036468"/>
              <a:gd name="connsiteY0" fmla="*/ 154665 h 312496"/>
              <a:gd name="connsiteX1" fmla="*/ 511106 w 1036468"/>
              <a:gd name="connsiteY1" fmla="*/ 125568 h 312496"/>
              <a:gd name="connsiteX2" fmla="*/ 995886 w 1036468"/>
              <a:gd name="connsiteY2" fmla="*/ 0 h 312496"/>
              <a:gd name="connsiteX3" fmla="*/ 1036468 w 1036468"/>
              <a:gd name="connsiteY3" fmla="*/ 146670 h 312496"/>
              <a:gd name="connsiteX4" fmla="*/ 527311 w 1036468"/>
              <a:gd name="connsiteY4" fmla="*/ 308389 h 312496"/>
              <a:gd name="connsiteX5" fmla="*/ 49152 w 1036468"/>
              <a:gd name="connsiteY5" fmla="*/ 312496 h 312496"/>
              <a:gd name="connsiteX6" fmla="*/ 0 w 1036468"/>
              <a:gd name="connsiteY6" fmla="*/ 154665 h 312496"/>
              <a:gd name="connsiteX0" fmla="*/ 0 w 1036468"/>
              <a:gd name="connsiteY0" fmla="*/ 154665 h 312496"/>
              <a:gd name="connsiteX1" fmla="*/ 511106 w 1036468"/>
              <a:gd name="connsiteY1" fmla="*/ 125568 h 312496"/>
              <a:gd name="connsiteX2" fmla="*/ 678981 w 1036468"/>
              <a:gd name="connsiteY2" fmla="*/ 143017 h 312496"/>
              <a:gd name="connsiteX3" fmla="*/ 995886 w 1036468"/>
              <a:gd name="connsiteY3" fmla="*/ 0 h 312496"/>
              <a:gd name="connsiteX4" fmla="*/ 1036468 w 1036468"/>
              <a:gd name="connsiteY4" fmla="*/ 146670 h 312496"/>
              <a:gd name="connsiteX5" fmla="*/ 527311 w 1036468"/>
              <a:gd name="connsiteY5" fmla="*/ 308389 h 312496"/>
              <a:gd name="connsiteX6" fmla="*/ 49152 w 1036468"/>
              <a:gd name="connsiteY6" fmla="*/ 312496 h 312496"/>
              <a:gd name="connsiteX7" fmla="*/ 0 w 1036468"/>
              <a:gd name="connsiteY7" fmla="*/ 154665 h 312496"/>
              <a:gd name="connsiteX0" fmla="*/ 0 w 1036468"/>
              <a:gd name="connsiteY0" fmla="*/ 154665 h 312496"/>
              <a:gd name="connsiteX1" fmla="*/ 261261 w 1036468"/>
              <a:gd name="connsiteY1" fmla="*/ 184132 h 312496"/>
              <a:gd name="connsiteX2" fmla="*/ 511106 w 1036468"/>
              <a:gd name="connsiteY2" fmla="*/ 125568 h 312496"/>
              <a:gd name="connsiteX3" fmla="*/ 678981 w 1036468"/>
              <a:gd name="connsiteY3" fmla="*/ 143017 h 312496"/>
              <a:gd name="connsiteX4" fmla="*/ 995886 w 1036468"/>
              <a:gd name="connsiteY4" fmla="*/ 0 h 312496"/>
              <a:gd name="connsiteX5" fmla="*/ 1036468 w 1036468"/>
              <a:gd name="connsiteY5" fmla="*/ 146670 h 312496"/>
              <a:gd name="connsiteX6" fmla="*/ 527311 w 1036468"/>
              <a:gd name="connsiteY6" fmla="*/ 308389 h 312496"/>
              <a:gd name="connsiteX7" fmla="*/ 49152 w 1036468"/>
              <a:gd name="connsiteY7" fmla="*/ 312496 h 312496"/>
              <a:gd name="connsiteX8" fmla="*/ 0 w 1036468"/>
              <a:gd name="connsiteY8" fmla="*/ 154665 h 3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468" h="312496">
                <a:moveTo>
                  <a:pt x="0" y="154665"/>
                </a:moveTo>
                <a:cubicBezTo>
                  <a:pt x="34451" y="123115"/>
                  <a:pt x="176077" y="188981"/>
                  <a:pt x="261261" y="184132"/>
                </a:cubicBezTo>
                <a:cubicBezTo>
                  <a:pt x="346445" y="179283"/>
                  <a:pt x="440586" y="122264"/>
                  <a:pt x="511106" y="125568"/>
                </a:cubicBezTo>
                <a:cubicBezTo>
                  <a:pt x="554792" y="118033"/>
                  <a:pt x="635295" y="150552"/>
                  <a:pt x="678981" y="143017"/>
                </a:cubicBezTo>
                <a:lnTo>
                  <a:pt x="995886" y="0"/>
                </a:lnTo>
                <a:lnTo>
                  <a:pt x="1036468" y="146670"/>
                </a:lnTo>
                <a:cubicBezTo>
                  <a:pt x="834024" y="164973"/>
                  <a:pt x="729755" y="290086"/>
                  <a:pt x="527311" y="308389"/>
                </a:cubicBezTo>
                <a:lnTo>
                  <a:pt x="49152" y="312496"/>
                </a:lnTo>
                <a:lnTo>
                  <a:pt x="0" y="15466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7" y="1793701"/>
            <a:ext cx="3381375" cy="5019675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232573" y="1679322"/>
            <a:ext cx="11849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1800" b="1" dirty="0" smtClean="0">
                <a:solidFill>
                  <a:srgbClr val="44445C"/>
                </a:solidFill>
                <a:latin typeface="Arial" charset="0"/>
              </a:rPr>
              <a:t>Curación</a:t>
            </a:r>
          </a:p>
        </p:txBody>
      </p:sp>
      <p:sp>
        <p:nvSpPr>
          <p:cNvPr id="11" name="10 Triángulo isósceles"/>
          <p:cNvSpPr/>
          <p:nvPr/>
        </p:nvSpPr>
        <p:spPr>
          <a:xfrm>
            <a:off x="1389123" y="2220684"/>
            <a:ext cx="1022638" cy="848276"/>
          </a:xfrm>
          <a:custGeom>
            <a:avLst/>
            <a:gdLst>
              <a:gd name="connsiteX0" fmla="*/ 0 w 1440160"/>
              <a:gd name="connsiteY0" fmla="*/ 720080 h 720080"/>
              <a:gd name="connsiteX1" fmla="*/ 720080 w 1440160"/>
              <a:gd name="connsiteY1" fmla="*/ 0 h 720080"/>
              <a:gd name="connsiteX2" fmla="*/ 1440160 w 1440160"/>
              <a:gd name="connsiteY2" fmla="*/ 720080 h 720080"/>
              <a:gd name="connsiteX3" fmla="*/ 0 w 1440160"/>
              <a:gd name="connsiteY3" fmla="*/ 720080 h 720080"/>
              <a:gd name="connsiteX0" fmla="*/ 0 w 1330432"/>
              <a:gd name="connsiteY0" fmla="*/ 720080 h 817616"/>
              <a:gd name="connsiteX1" fmla="*/ 720080 w 1330432"/>
              <a:gd name="connsiteY1" fmla="*/ 0 h 817616"/>
              <a:gd name="connsiteX2" fmla="*/ 1330432 w 1330432"/>
              <a:gd name="connsiteY2" fmla="*/ 817616 h 817616"/>
              <a:gd name="connsiteX3" fmla="*/ 0 w 1330432"/>
              <a:gd name="connsiteY3" fmla="*/ 720080 h 817616"/>
              <a:gd name="connsiteX0" fmla="*/ 0 w 1159744"/>
              <a:gd name="connsiteY0" fmla="*/ 793232 h 817616"/>
              <a:gd name="connsiteX1" fmla="*/ 549392 w 1159744"/>
              <a:gd name="connsiteY1" fmla="*/ 0 h 817616"/>
              <a:gd name="connsiteX2" fmla="*/ 1159744 w 1159744"/>
              <a:gd name="connsiteY2" fmla="*/ 817616 h 817616"/>
              <a:gd name="connsiteX3" fmla="*/ 0 w 1159744"/>
              <a:gd name="connsiteY3" fmla="*/ 793232 h 817616"/>
              <a:gd name="connsiteX0" fmla="*/ 0 w 1159744"/>
              <a:gd name="connsiteY0" fmla="*/ 793232 h 850597"/>
              <a:gd name="connsiteX1" fmla="*/ 549392 w 1159744"/>
              <a:gd name="connsiteY1" fmla="*/ 0 h 850597"/>
              <a:gd name="connsiteX2" fmla="*/ 1159744 w 1159744"/>
              <a:gd name="connsiteY2" fmla="*/ 817616 h 850597"/>
              <a:gd name="connsiteX3" fmla="*/ 0 w 1159744"/>
              <a:gd name="connsiteY3" fmla="*/ 793232 h 850597"/>
              <a:gd name="connsiteX0" fmla="*/ 0 w 1169129"/>
              <a:gd name="connsiteY0" fmla="*/ 793232 h 891673"/>
              <a:gd name="connsiteX1" fmla="*/ 549392 w 1169129"/>
              <a:gd name="connsiteY1" fmla="*/ 0 h 891673"/>
              <a:gd name="connsiteX2" fmla="*/ 1159744 w 1169129"/>
              <a:gd name="connsiteY2" fmla="*/ 817616 h 891673"/>
              <a:gd name="connsiteX3" fmla="*/ 854206 w 1169129"/>
              <a:gd name="connsiteY3" fmla="*/ 858554 h 891673"/>
              <a:gd name="connsiteX4" fmla="*/ 0 w 1169129"/>
              <a:gd name="connsiteY4" fmla="*/ 793232 h 891673"/>
              <a:gd name="connsiteX0" fmla="*/ 0 w 1169129"/>
              <a:gd name="connsiteY0" fmla="*/ 793232 h 891673"/>
              <a:gd name="connsiteX1" fmla="*/ 549392 w 1169129"/>
              <a:gd name="connsiteY1" fmla="*/ 0 h 891673"/>
              <a:gd name="connsiteX2" fmla="*/ 1159744 w 1169129"/>
              <a:gd name="connsiteY2" fmla="*/ 817616 h 891673"/>
              <a:gd name="connsiteX3" fmla="*/ 854206 w 1169129"/>
              <a:gd name="connsiteY3" fmla="*/ 858554 h 891673"/>
              <a:gd name="connsiteX4" fmla="*/ 0 w 1169129"/>
              <a:gd name="connsiteY4" fmla="*/ 793232 h 891673"/>
              <a:gd name="connsiteX0" fmla="*/ 0 w 1169129"/>
              <a:gd name="connsiteY0" fmla="*/ 793232 h 908923"/>
              <a:gd name="connsiteX1" fmla="*/ 549392 w 1169129"/>
              <a:gd name="connsiteY1" fmla="*/ 0 h 908923"/>
              <a:gd name="connsiteX2" fmla="*/ 1159744 w 1169129"/>
              <a:gd name="connsiteY2" fmla="*/ 817616 h 908923"/>
              <a:gd name="connsiteX3" fmla="*/ 854206 w 1169129"/>
              <a:gd name="connsiteY3" fmla="*/ 895130 h 908923"/>
              <a:gd name="connsiteX4" fmla="*/ 0 w 1169129"/>
              <a:gd name="connsiteY4" fmla="*/ 793232 h 908923"/>
              <a:gd name="connsiteX0" fmla="*/ 0 w 1169129"/>
              <a:gd name="connsiteY0" fmla="*/ 793232 h 908923"/>
              <a:gd name="connsiteX1" fmla="*/ 549392 w 1169129"/>
              <a:gd name="connsiteY1" fmla="*/ 0 h 908923"/>
              <a:gd name="connsiteX2" fmla="*/ 1061470 w 1169129"/>
              <a:gd name="connsiteY2" fmla="*/ 541562 h 908923"/>
              <a:gd name="connsiteX3" fmla="*/ 1159744 w 1169129"/>
              <a:gd name="connsiteY3" fmla="*/ 817616 h 908923"/>
              <a:gd name="connsiteX4" fmla="*/ 854206 w 1169129"/>
              <a:gd name="connsiteY4" fmla="*/ 895130 h 908923"/>
              <a:gd name="connsiteX5" fmla="*/ 0 w 1169129"/>
              <a:gd name="connsiteY5" fmla="*/ 793232 h 908923"/>
              <a:gd name="connsiteX0" fmla="*/ 0 w 1169129"/>
              <a:gd name="connsiteY0" fmla="*/ 793232 h 908923"/>
              <a:gd name="connsiteX1" fmla="*/ 159262 w 1169129"/>
              <a:gd name="connsiteY1" fmla="*/ 590330 h 908923"/>
              <a:gd name="connsiteX2" fmla="*/ 549392 w 1169129"/>
              <a:gd name="connsiteY2" fmla="*/ 0 h 908923"/>
              <a:gd name="connsiteX3" fmla="*/ 1061470 w 1169129"/>
              <a:gd name="connsiteY3" fmla="*/ 541562 h 908923"/>
              <a:gd name="connsiteX4" fmla="*/ 1159744 w 1169129"/>
              <a:gd name="connsiteY4" fmla="*/ 817616 h 908923"/>
              <a:gd name="connsiteX5" fmla="*/ 854206 w 1169129"/>
              <a:gd name="connsiteY5" fmla="*/ 895130 h 908923"/>
              <a:gd name="connsiteX6" fmla="*/ 0 w 1169129"/>
              <a:gd name="connsiteY6" fmla="*/ 793232 h 908923"/>
              <a:gd name="connsiteX0" fmla="*/ 0 w 1169129"/>
              <a:gd name="connsiteY0" fmla="*/ 793232 h 908923"/>
              <a:gd name="connsiteX1" fmla="*/ 73918 w 1169129"/>
              <a:gd name="connsiteY1" fmla="*/ 529370 h 908923"/>
              <a:gd name="connsiteX2" fmla="*/ 549392 w 1169129"/>
              <a:gd name="connsiteY2" fmla="*/ 0 h 908923"/>
              <a:gd name="connsiteX3" fmla="*/ 1061470 w 1169129"/>
              <a:gd name="connsiteY3" fmla="*/ 541562 h 908923"/>
              <a:gd name="connsiteX4" fmla="*/ 1159744 w 1169129"/>
              <a:gd name="connsiteY4" fmla="*/ 817616 h 908923"/>
              <a:gd name="connsiteX5" fmla="*/ 854206 w 1169129"/>
              <a:gd name="connsiteY5" fmla="*/ 895130 h 908923"/>
              <a:gd name="connsiteX6" fmla="*/ 0 w 1169129"/>
              <a:gd name="connsiteY6" fmla="*/ 793232 h 908923"/>
              <a:gd name="connsiteX0" fmla="*/ 0 w 1169129"/>
              <a:gd name="connsiteY0" fmla="*/ 793232 h 908923"/>
              <a:gd name="connsiteX1" fmla="*/ 73918 w 1169129"/>
              <a:gd name="connsiteY1" fmla="*/ 529370 h 908923"/>
              <a:gd name="connsiteX2" fmla="*/ 549392 w 1169129"/>
              <a:gd name="connsiteY2" fmla="*/ 0 h 908923"/>
              <a:gd name="connsiteX3" fmla="*/ 1061470 w 1169129"/>
              <a:gd name="connsiteY3" fmla="*/ 541562 h 908923"/>
              <a:gd name="connsiteX4" fmla="*/ 1159744 w 1169129"/>
              <a:gd name="connsiteY4" fmla="*/ 817616 h 908923"/>
              <a:gd name="connsiteX5" fmla="*/ 854206 w 1169129"/>
              <a:gd name="connsiteY5" fmla="*/ 895130 h 908923"/>
              <a:gd name="connsiteX6" fmla="*/ 0 w 1169129"/>
              <a:gd name="connsiteY6" fmla="*/ 793232 h 908923"/>
              <a:gd name="connsiteX0" fmla="*/ 0 w 1169129"/>
              <a:gd name="connsiteY0" fmla="*/ 802310 h 918001"/>
              <a:gd name="connsiteX1" fmla="*/ 73918 w 1169129"/>
              <a:gd name="connsiteY1" fmla="*/ 538448 h 918001"/>
              <a:gd name="connsiteX2" fmla="*/ 549392 w 1169129"/>
              <a:gd name="connsiteY2" fmla="*/ 9078 h 918001"/>
              <a:gd name="connsiteX3" fmla="*/ 890782 w 1169129"/>
              <a:gd name="connsiteY3" fmla="*/ 197072 h 918001"/>
              <a:gd name="connsiteX4" fmla="*/ 1061470 w 1169129"/>
              <a:gd name="connsiteY4" fmla="*/ 550640 h 918001"/>
              <a:gd name="connsiteX5" fmla="*/ 1159744 w 1169129"/>
              <a:gd name="connsiteY5" fmla="*/ 826694 h 918001"/>
              <a:gd name="connsiteX6" fmla="*/ 854206 w 1169129"/>
              <a:gd name="connsiteY6" fmla="*/ 904208 h 918001"/>
              <a:gd name="connsiteX7" fmla="*/ 0 w 1169129"/>
              <a:gd name="connsiteY7" fmla="*/ 802310 h 918001"/>
              <a:gd name="connsiteX0" fmla="*/ 0 w 1169129"/>
              <a:gd name="connsiteY0" fmla="*/ 802310 h 918001"/>
              <a:gd name="connsiteX1" fmla="*/ 73918 w 1169129"/>
              <a:gd name="connsiteY1" fmla="*/ 538448 h 918001"/>
              <a:gd name="connsiteX2" fmla="*/ 256798 w 1169129"/>
              <a:gd name="connsiteY2" fmla="*/ 87344 h 918001"/>
              <a:gd name="connsiteX3" fmla="*/ 549392 w 1169129"/>
              <a:gd name="connsiteY3" fmla="*/ 9078 h 918001"/>
              <a:gd name="connsiteX4" fmla="*/ 890782 w 1169129"/>
              <a:gd name="connsiteY4" fmla="*/ 197072 h 918001"/>
              <a:gd name="connsiteX5" fmla="*/ 1061470 w 1169129"/>
              <a:gd name="connsiteY5" fmla="*/ 550640 h 918001"/>
              <a:gd name="connsiteX6" fmla="*/ 1159744 w 1169129"/>
              <a:gd name="connsiteY6" fmla="*/ 826694 h 918001"/>
              <a:gd name="connsiteX7" fmla="*/ 854206 w 1169129"/>
              <a:gd name="connsiteY7" fmla="*/ 904208 h 918001"/>
              <a:gd name="connsiteX8" fmla="*/ 0 w 1169129"/>
              <a:gd name="connsiteY8" fmla="*/ 802310 h 918001"/>
              <a:gd name="connsiteX0" fmla="*/ 0 w 1169129"/>
              <a:gd name="connsiteY0" fmla="*/ 793905 h 909596"/>
              <a:gd name="connsiteX1" fmla="*/ 73918 w 1169129"/>
              <a:gd name="connsiteY1" fmla="*/ 530043 h 909596"/>
              <a:gd name="connsiteX2" fmla="*/ 256798 w 1169129"/>
              <a:gd name="connsiteY2" fmla="*/ 78939 h 909596"/>
              <a:gd name="connsiteX3" fmla="*/ 549392 w 1169129"/>
              <a:gd name="connsiteY3" fmla="*/ 673 h 909596"/>
              <a:gd name="connsiteX4" fmla="*/ 866398 w 1169129"/>
              <a:gd name="connsiteY4" fmla="*/ 42363 h 909596"/>
              <a:gd name="connsiteX5" fmla="*/ 890782 w 1169129"/>
              <a:gd name="connsiteY5" fmla="*/ 188667 h 909596"/>
              <a:gd name="connsiteX6" fmla="*/ 1061470 w 1169129"/>
              <a:gd name="connsiteY6" fmla="*/ 542235 h 909596"/>
              <a:gd name="connsiteX7" fmla="*/ 1159744 w 1169129"/>
              <a:gd name="connsiteY7" fmla="*/ 818289 h 909596"/>
              <a:gd name="connsiteX8" fmla="*/ 854206 w 1169129"/>
              <a:gd name="connsiteY8" fmla="*/ 895803 h 909596"/>
              <a:gd name="connsiteX9" fmla="*/ 0 w 1169129"/>
              <a:gd name="connsiteY9" fmla="*/ 793905 h 909596"/>
              <a:gd name="connsiteX0" fmla="*/ 0 w 1169129"/>
              <a:gd name="connsiteY0" fmla="*/ 793527 h 909218"/>
              <a:gd name="connsiteX1" fmla="*/ 73918 w 1169129"/>
              <a:gd name="connsiteY1" fmla="*/ 529665 h 909218"/>
              <a:gd name="connsiteX2" fmla="*/ 256798 w 1169129"/>
              <a:gd name="connsiteY2" fmla="*/ 78561 h 909218"/>
              <a:gd name="connsiteX3" fmla="*/ 549392 w 1169129"/>
              <a:gd name="connsiteY3" fmla="*/ 295 h 909218"/>
              <a:gd name="connsiteX4" fmla="*/ 793246 w 1169129"/>
              <a:gd name="connsiteY4" fmla="*/ 66369 h 909218"/>
              <a:gd name="connsiteX5" fmla="*/ 890782 w 1169129"/>
              <a:gd name="connsiteY5" fmla="*/ 188289 h 909218"/>
              <a:gd name="connsiteX6" fmla="*/ 1061470 w 1169129"/>
              <a:gd name="connsiteY6" fmla="*/ 541857 h 909218"/>
              <a:gd name="connsiteX7" fmla="*/ 1159744 w 1169129"/>
              <a:gd name="connsiteY7" fmla="*/ 817911 h 909218"/>
              <a:gd name="connsiteX8" fmla="*/ 854206 w 1169129"/>
              <a:gd name="connsiteY8" fmla="*/ 895425 h 909218"/>
              <a:gd name="connsiteX9" fmla="*/ 0 w 1169129"/>
              <a:gd name="connsiteY9" fmla="*/ 793527 h 909218"/>
              <a:gd name="connsiteX0" fmla="*/ 0 w 1169129"/>
              <a:gd name="connsiteY0" fmla="*/ 798966 h 914657"/>
              <a:gd name="connsiteX1" fmla="*/ 73918 w 1169129"/>
              <a:gd name="connsiteY1" fmla="*/ 535104 h 914657"/>
              <a:gd name="connsiteX2" fmla="*/ 214982 w 1169129"/>
              <a:gd name="connsiteY2" fmla="*/ 57707 h 914657"/>
              <a:gd name="connsiteX3" fmla="*/ 549392 w 1169129"/>
              <a:gd name="connsiteY3" fmla="*/ 5734 h 914657"/>
              <a:gd name="connsiteX4" fmla="*/ 793246 w 1169129"/>
              <a:gd name="connsiteY4" fmla="*/ 71808 h 914657"/>
              <a:gd name="connsiteX5" fmla="*/ 890782 w 1169129"/>
              <a:gd name="connsiteY5" fmla="*/ 193728 h 914657"/>
              <a:gd name="connsiteX6" fmla="*/ 1061470 w 1169129"/>
              <a:gd name="connsiteY6" fmla="*/ 547296 h 914657"/>
              <a:gd name="connsiteX7" fmla="*/ 1159744 w 1169129"/>
              <a:gd name="connsiteY7" fmla="*/ 823350 h 914657"/>
              <a:gd name="connsiteX8" fmla="*/ 854206 w 1169129"/>
              <a:gd name="connsiteY8" fmla="*/ 900864 h 914657"/>
              <a:gd name="connsiteX9" fmla="*/ 0 w 1169129"/>
              <a:gd name="connsiteY9" fmla="*/ 798966 h 914657"/>
              <a:gd name="connsiteX0" fmla="*/ 0 w 1169129"/>
              <a:gd name="connsiteY0" fmla="*/ 798966 h 914657"/>
              <a:gd name="connsiteX1" fmla="*/ 73918 w 1169129"/>
              <a:gd name="connsiteY1" fmla="*/ 535104 h 914657"/>
              <a:gd name="connsiteX2" fmla="*/ 214982 w 1169129"/>
              <a:gd name="connsiteY2" fmla="*/ 57707 h 914657"/>
              <a:gd name="connsiteX3" fmla="*/ 549392 w 1169129"/>
              <a:gd name="connsiteY3" fmla="*/ 5734 h 914657"/>
              <a:gd name="connsiteX4" fmla="*/ 835062 w 1169129"/>
              <a:gd name="connsiteY4" fmla="*/ 32370 h 914657"/>
              <a:gd name="connsiteX5" fmla="*/ 890782 w 1169129"/>
              <a:gd name="connsiteY5" fmla="*/ 193728 h 914657"/>
              <a:gd name="connsiteX6" fmla="*/ 1061470 w 1169129"/>
              <a:gd name="connsiteY6" fmla="*/ 547296 h 914657"/>
              <a:gd name="connsiteX7" fmla="*/ 1159744 w 1169129"/>
              <a:gd name="connsiteY7" fmla="*/ 823350 h 914657"/>
              <a:gd name="connsiteX8" fmla="*/ 854206 w 1169129"/>
              <a:gd name="connsiteY8" fmla="*/ 900864 h 914657"/>
              <a:gd name="connsiteX9" fmla="*/ 0 w 1169129"/>
              <a:gd name="connsiteY9" fmla="*/ 798966 h 91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9129" h="914657">
                <a:moveTo>
                  <a:pt x="0" y="798966"/>
                </a:moveTo>
                <a:lnTo>
                  <a:pt x="73918" y="535104"/>
                </a:lnTo>
                <a:cubicBezTo>
                  <a:pt x="124846" y="434231"/>
                  <a:pt x="135736" y="145935"/>
                  <a:pt x="214982" y="57707"/>
                </a:cubicBezTo>
                <a:cubicBezTo>
                  <a:pt x="294228" y="-30521"/>
                  <a:pt x="474208" y="9798"/>
                  <a:pt x="549392" y="5734"/>
                </a:cubicBezTo>
                <a:cubicBezTo>
                  <a:pt x="624576" y="1670"/>
                  <a:pt x="778164" y="1038"/>
                  <a:pt x="835062" y="32370"/>
                </a:cubicBezTo>
                <a:cubicBezTo>
                  <a:pt x="891960" y="63702"/>
                  <a:pt x="831854" y="112448"/>
                  <a:pt x="890782" y="193728"/>
                </a:cubicBezTo>
                <a:cubicBezTo>
                  <a:pt x="949710" y="275008"/>
                  <a:pt x="998355" y="452519"/>
                  <a:pt x="1061470" y="547296"/>
                </a:cubicBezTo>
                <a:lnTo>
                  <a:pt x="1159744" y="823350"/>
                </a:lnTo>
                <a:cubicBezTo>
                  <a:pt x="1210546" y="958314"/>
                  <a:pt x="1047497" y="904928"/>
                  <a:pt x="854206" y="900864"/>
                </a:cubicBezTo>
                <a:cubicBezTo>
                  <a:pt x="636531" y="921184"/>
                  <a:pt x="50802" y="933930"/>
                  <a:pt x="0" y="79896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5476369" y="3048277"/>
            <a:ext cx="73129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Arial" charset="0"/>
              </a:rPr>
              <a:t>Base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135030" y="1081168"/>
            <a:ext cx="293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kern="10" dirty="0">
                <a:ln w="9525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Aislante 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protector </a:t>
            </a:r>
            <a:r>
              <a:rPr lang="es-MX" kern="10" dirty="0" err="1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pulpar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0" grpId="0" animBg="1"/>
      <p:bldP spid="11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5779" name="Picture 3" descr="MVC-848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6747" t="8311"/>
          <a:stretch>
            <a:fillRect/>
          </a:stretch>
        </p:blipFill>
        <p:spPr bwMode="auto">
          <a:xfrm>
            <a:off x="0" y="-40382"/>
            <a:ext cx="9144000" cy="6853758"/>
          </a:xfrm>
          <a:prstGeom prst="rect">
            <a:avLst/>
          </a:prstGeom>
          <a:noFill/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0" y="5805264"/>
            <a:ext cx="3661792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kern="10" spc="560" dirty="0">
                <a:ln w="9525">
                  <a:noFill/>
                  <a:miter lim="800000"/>
                  <a:headEnd/>
                  <a:tailEnd/>
                </a:ln>
                <a:solidFill>
                  <a:schemeClr val="accent2">
                    <a:lumMod val="25000"/>
                  </a:schemeClr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Oxido de Zinc </a:t>
            </a:r>
          </a:p>
          <a:p>
            <a:pPr algn="ctr"/>
            <a:r>
              <a:rPr lang="es-MX" sz="2800" kern="10" spc="560" dirty="0">
                <a:ln w="9525">
                  <a:noFill/>
                  <a:miter lim="800000"/>
                  <a:headEnd/>
                  <a:tailEnd/>
                </a:ln>
                <a:solidFill>
                  <a:schemeClr val="accent2">
                    <a:lumMod val="25000"/>
                  </a:schemeClr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 y </a:t>
            </a:r>
            <a:r>
              <a:rPr lang="es-MX" sz="2800" kern="10" spc="560" dirty="0" err="1">
                <a:ln w="9525">
                  <a:noFill/>
                  <a:miter lim="800000"/>
                  <a:headEnd/>
                  <a:tailEnd/>
                </a:ln>
                <a:solidFill>
                  <a:schemeClr val="accent2">
                    <a:lumMod val="25000"/>
                  </a:schemeClr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eugenol</a:t>
            </a:r>
            <a:endParaRPr lang="es-MX" sz="2800" kern="10" spc="560" dirty="0">
              <a:ln w="9525">
                <a:noFill/>
                <a:miter lim="800000"/>
                <a:headEnd/>
                <a:tailEnd/>
              </a:ln>
              <a:solidFill>
                <a:schemeClr val="accent2">
                  <a:lumMod val="25000"/>
                </a:schemeClr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053166" y="285728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accent2">
                    <a:lumMod val="2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accent2">
                  <a:lumMod val="2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7" name="Picture 4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3491912" cy="24934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" name="7 Grupo"/>
          <p:cNvGrpSpPr/>
          <p:nvPr/>
        </p:nvGrpSpPr>
        <p:grpSpPr>
          <a:xfrm>
            <a:off x="107504" y="406405"/>
            <a:ext cx="9001156" cy="6386483"/>
            <a:chOff x="107504" y="406405"/>
            <a:chExt cx="9001156" cy="6386483"/>
          </a:xfrm>
          <a:solidFill>
            <a:schemeClr val="accent1">
              <a:lumMod val="75000"/>
            </a:schemeClr>
          </a:solidFill>
        </p:grpSpPr>
        <p:pic>
          <p:nvPicPr>
            <p:cNvPr id="77826" name="Picture 2" descr="MVC-850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620688"/>
              <a:ext cx="9001156" cy="6172200"/>
            </a:xfrm>
            <a:prstGeom prst="rect">
              <a:avLst/>
            </a:prstGeom>
            <a:grpFill/>
          </p:spPr>
        </p:pic>
        <p:sp>
          <p:nvSpPr>
            <p:cNvPr id="5" name="4 Rectángulo"/>
            <p:cNvSpPr/>
            <p:nvPr/>
          </p:nvSpPr>
          <p:spPr>
            <a:xfrm>
              <a:off x="107504" y="406405"/>
              <a:ext cx="4932040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s-ES" sz="1800" b="1" dirty="0" smtClean="0">
                  <a:solidFill>
                    <a:schemeClr val="bg1"/>
                  </a:solidFill>
                  <a:latin typeface="Arial" charset="0"/>
                </a:rPr>
                <a:t>Dividir una medida  de polvo en 4 partes. Por una gota de liquido.</a:t>
              </a:r>
              <a:endParaRPr lang="es-MX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228184" y="116632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5148064" y="5013176"/>
            <a:ext cx="3707904" cy="1844824"/>
            <a:chOff x="5436096" y="5013176"/>
            <a:chExt cx="3707904" cy="1844824"/>
          </a:xfrm>
          <a:solidFill>
            <a:schemeClr val="accent1">
              <a:lumMod val="75000"/>
            </a:schemeClr>
          </a:solidFill>
        </p:grpSpPr>
        <p:pic>
          <p:nvPicPr>
            <p:cNvPr id="7" name="Picture 4" descr="Image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2033" y="5013176"/>
              <a:ext cx="1991967" cy="1844824"/>
            </a:xfrm>
            <a:prstGeom prst="rect">
              <a:avLst/>
            </a:prstGeom>
            <a:grpFill/>
          </p:spPr>
        </p:pic>
        <p:sp>
          <p:nvSpPr>
            <p:cNvPr id="9" name="8 Rectángulo"/>
            <p:cNvSpPr/>
            <p:nvPr/>
          </p:nvSpPr>
          <p:spPr bwMode="auto">
            <a:xfrm>
              <a:off x="5436096" y="6237312"/>
              <a:ext cx="1800200" cy="57606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s-MX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Dosificación</a:t>
              </a:r>
              <a:r>
                <a:rPr kumimoji="1" lang="es-MX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</p:grpSp>
      <p:pic>
        <p:nvPicPr>
          <p:cNvPr id="2050" name="Picture 2" descr="F:\lose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824536"/>
            <a:ext cx="1980413" cy="19888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pic>
        <p:nvPicPr>
          <p:cNvPr id="78850" name="Picture 2" descr="MVC-851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27000" y="0"/>
            <a:ext cx="4927600" cy="3695700"/>
          </a:xfrm>
          <a:prstGeom prst="rect">
            <a:avLst/>
          </a:prstGeom>
          <a:noFill/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357950" y="214290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4876" y="1000108"/>
            <a:ext cx="442912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1" dirty="0" smtClean="0">
                <a:solidFill>
                  <a:srgbClr val="44445C"/>
                </a:solidFill>
                <a:latin typeface="Arial" charset="0"/>
              </a:rPr>
              <a:t>Incorporar cada  una de las   partes al liquido.</a:t>
            </a:r>
          </a:p>
        </p:txBody>
      </p:sp>
      <p:pic>
        <p:nvPicPr>
          <p:cNvPr id="78851" name="Picture 3" descr="MVC-853F"/>
          <p:cNvPicPr>
            <a:picLocks noChangeAspect="1" noChangeArrowheads="1"/>
          </p:cNvPicPr>
          <p:nvPr/>
        </p:nvPicPr>
        <p:blipFill>
          <a:blip r:embed="rId3" cstate="print"/>
          <a:srcRect l="18889"/>
          <a:stretch>
            <a:fillRect/>
          </a:stretch>
        </p:blipFill>
        <p:spPr bwMode="auto">
          <a:xfrm>
            <a:off x="3822558" y="2060848"/>
            <a:ext cx="5321442" cy="4797152"/>
          </a:xfrm>
          <a:prstGeom prst="rect">
            <a:avLst/>
          </a:prstGeom>
          <a:noFill/>
        </p:spPr>
      </p:pic>
      <p:sp>
        <p:nvSpPr>
          <p:cNvPr id="8" name="7 Flecha curvada hacia abajo"/>
          <p:cNvSpPr/>
          <p:nvPr/>
        </p:nvSpPr>
        <p:spPr bwMode="auto">
          <a:xfrm>
            <a:off x="5177729" y="2219416"/>
            <a:ext cx="2585069" cy="1129772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Flecha curvada hacia abajo"/>
          <p:cNvSpPr/>
          <p:nvPr/>
        </p:nvSpPr>
        <p:spPr bwMode="auto">
          <a:xfrm rot="10354834">
            <a:off x="4409845" y="4661967"/>
            <a:ext cx="2585069" cy="1129772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3528" y="4023319"/>
            <a:ext cx="3615939" cy="65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1" dirty="0" smtClean="0">
                <a:solidFill>
                  <a:srgbClr val="44445C"/>
                </a:solidFill>
                <a:latin typeface="Arial" charset="0"/>
              </a:rPr>
              <a:t>Movimientos circulares</a:t>
            </a:r>
          </a:p>
          <a:p>
            <a:r>
              <a:rPr lang="es-ES" sz="1800" b="1" dirty="0" smtClean="0">
                <a:solidFill>
                  <a:srgbClr val="44445C"/>
                </a:solidFill>
                <a:latin typeface="Arial" charset="0"/>
              </a:rPr>
              <a:t>Mientras este brilloso</a:t>
            </a:r>
            <a:endParaRPr lang="es-MX" sz="18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0" y="5095882"/>
            <a:ext cx="3779912" cy="1762118"/>
            <a:chOff x="0" y="5095882"/>
            <a:chExt cx="3779912" cy="1762118"/>
          </a:xfrm>
          <a:solidFill>
            <a:schemeClr val="accent1">
              <a:lumMod val="75000"/>
            </a:schemeClr>
          </a:solidFill>
        </p:grpSpPr>
        <p:pic>
          <p:nvPicPr>
            <p:cNvPr id="11" name="Picture 4" descr="Image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095882"/>
              <a:ext cx="1902665" cy="1762118"/>
            </a:xfrm>
            <a:prstGeom prst="rect">
              <a:avLst/>
            </a:prstGeom>
            <a:grpFill/>
          </p:spPr>
        </p:pic>
        <p:sp>
          <p:nvSpPr>
            <p:cNvPr id="12" name="11 Rectángulo"/>
            <p:cNvSpPr/>
            <p:nvPr/>
          </p:nvSpPr>
          <p:spPr bwMode="auto">
            <a:xfrm>
              <a:off x="1907704" y="6237312"/>
              <a:ext cx="1872208" cy="62068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s-MX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Manipulación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4994" name="Picture 2" descr="MVC-861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6956"/>
          <a:stretch>
            <a:fillRect/>
          </a:stretch>
        </p:blipFill>
        <p:spPr bwMode="auto">
          <a:xfrm>
            <a:off x="1026368" y="214290"/>
            <a:ext cx="8010128" cy="6643710"/>
          </a:xfrm>
          <a:prstGeom prst="rect">
            <a:avLst/>
          </a:prstGeom>
          <a:noFill/>
        </p:spPr>
      </p:pic>
      <p:grpSp>
        <p:nvGrpSpPr>
          <p:cNvPr id="10" name="9 Grupo"/>
          <p:cNvGrpSpPr/>
          <p:nvPr/>
        </p:nvGrpSpPr>
        <p:grpSpPr>
          <a:xfrm>
            <a:off x="216024" y="1411841"/>
            <a:ext cx="6012160" cy="5185511"/>
            <a:chOff x="0" y="1071546"/>
            <a:chExt cx="6012160" cy="5185511"/>
          </a:xfrm>
        </p:grpSpPr>
        <p:sp>
          <p:nvSpPr>
            <p:cNvPr id="5" name="4 Flecha curvada hacia abajo"/>
            <p:cNvSpPr/>
            <p:nvPr/>
          </p:nvSpPr>
          <p:spPr bwMode="auto">
            <a:xfrm>
              <a:off x="3929058" y="1071546"/>
              <a:ext cx="2071702" cy="928694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s-MX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5949280"/>
              <a:ext cx="6012160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Arial" charset="0"/>
                </a:rPr>
                <a:t>       Movimientos circulares hasta incorporar todo el polvo </a:t>
              </a:r>
            </a:p>
          </p:txBody>
        </p:sp>
      </p:grp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6481794" y="47604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2987824" y="1772816"/>
            <a:ext cx="2664296" cy="2448272"/>
          </a:xfrm>
          <a:prstGeom prst="ellipse">
            <a:avLst/>
          </a:prstGeom>
          <a:noFill/>
          <a:ln w="9525" cap="flat" cmpd="thickThin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6660231" y="5085184"/>
            <a:ext cx="2483769" cy="1772816"/>
            <a:chOff x="6444209" y="4941168"/>
            <a:chExt cx="2699792" cy="1916832"/>
          </a:xfrm>
        </p:grpSpPr>
        <p:pic>
          <p:nvPicPr>
            <p:cNvPr id="9" name="Picture 4" descr="Image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209" y="4941168"/>
              <a:ext cx="2699792" cy="1916832"/>
            </a:xfrm>
            <a:prstGeom prst="rect">
              <a:avLst/>
            </a:prstGeom>
            <a:noFill/>
          </p:spPr>
        </p:pic>
        <p:sp>
          <p:nvSpPr>
            <p:cNvPr id="12" name="11 Rectángulo"/>
            <p:cNvSpPr/>
            <p:nvPr/>
          </p:nvSpPr>
          <p:spPr bwMode="auto">
            <a:xfrm>
              <a:off x="7092280" y="5157192"/>
              <a:ext cx="154766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s-MX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Manipulación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9874" name="Picture 2" descr="MVC-854F"/>
          <p:cNvPicPr>
            <a:picLocks noChangeAspect="1" noChangeArrowheads="1"/>
          </p:cNvPicPr>
          <p:nvPr/>
        </p:nvPicPr>
        <p:blipFill>
          <a:blip r:embed="rId2" cstate="print"/>
          <a:srcRect l="21577" t="22357" r="13293"/>
          <a:stretch>
            <a:fillRect/>
          </a:stretch>
        </p:blipFill>
        <p:spPr bwMode="auto">
          <a:xfrm>
            <a:off x="0" y="0"/>
            <a:ext cx="5652120" cy="3790950"/>
          </a:xfrm>
          <a:prstGeom prst="rect">
            <a:avLst/>
          </a:prstGeom>
          <a:noFill/>
        </p:spPr>
      </p:pic>
      <p:pic>
        <p:nvPicPr>
          <p:cNvPr id="79875" name="Picture 3" descr="MVC-85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19400"/>
            <a:ext cx="5181600" cy="38862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670327" y="1211724"/>
            <a:ext cx="2426924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Aislante  </a:t>
            </a:r>
            <a:r>
              <a:rPr lang="es-ES" sz="1400" b="1" dirty="0" err="1" smtClean="0">
                <a:solidFill>
                  <a:srgbClr val="44445C"/>
                </a:solidFill>
                <a:latin typeface="Arial" charset="0"/>
              </a:rPr>
              <a:t>pulpar</a:t>
            </a:r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 </a:t>
            </a:r>
          </a:p>
          <a:p>
            <a:pPr algn="ctr"/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Protege a los </a:t>
            </a:r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cambios  bruscos  </a:t>
            </a:r>
            <a:r>
              <a:rPr lang="es-ES" sz="1400" b="1" dirty="0">
                <a:solidFill>
                  <a:srgbClr val="44445C"/>
                </a:solidFill>
                <a:latin typeface="Arial" charset="0"/>
              </a:rPr>
              <a:t>de </a:t>
            </a:r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temperatura</a:t>
            </a:r>
          </a:p>
          <a:p>
            <a:pPr algn="ctr"/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Base </a:t>
            </a:r>
          </a:p>
          <a:p>
            <a:pPr algn="ctr"/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Curación </a:t>
            </a:r>
            <a:endParaRPr lang="es-ES" sz="1400" b="1" dirty="0" smtClean="0">
              <a:solidFill>
                <a:srgbClr val="44445C"/>
              </a:solidFill>
              <a:latin typeface="Arial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5978222" y="285728"/>
            <a:ext cx="2676836" cy="67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</a:t>
            </a:r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medicados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ZOE   usos </a:t>
            </a:r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7812360" y="1175420"/>
            <a:ext cx="1115616" cy="1440160"/>
            <a:chOff x="7308304" y="692696"/>
            <a:chExt cx="1835696" cy="2022403"/>
          </a:xfrm>
        </p:grpSpPr>
        <p:pic>
          <p:nvPicPr>
            <p:cNvPr id="79876" name="Picture 4" descr="C:\Users\betina\AppData\Local\Microsoft\Windows\Temporary Internet Files\Content.IE5\18QGVEYA\MPj0438471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91872" y="692696"/>
              <a:ext cx="1152128" cy="1314928"/>
            </a:xfrm>
            <a:prstGeom prst="rect">
              <a:avLst/>
            </a:prstGeom>
            <a:noFill/>
          </p:spPr>
        </p:pic>
        <p:pic>
          <p:nvPicPr>
            <p:cNvPr id="9" name="Picture 5" descr="C:\Users\betina\AppData\Local\Microsoft\Windows\Temporary Internet Files\Content.IE5\18QGVEYA\MCj0436053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8304" y="1772816"/>
              <a:ext cx="1080360" cy="942283"/>
            </a:xfrm>
            <a:prstGeom prst="rect">
              <a:avLst/>
            </a:prstGeom>
            <a:noFill/>
          </p:spPr>
        </p:pic>
      </p:grpSp>
      <p:sp>
        <p:nvSpPr>
          <p:cNvPr id="12" name="11 Rectángulo"/>
          <p:cNvSpPr/>
          <p:nvPr/>
        </p:nvSpPr>
        <p:spPr>
          <a:xfrm>
            <a:off x="-36512" y="4294949"/>
            <a:ext cx="352839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Cementar  provisionalmente, coronas</a:t>
            </a:r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,</a:t>
            </a:r>
          </a:p>
          <a:p>
            <a:r>
              <a:rPr lang="es-ES" sz="1400" b="1" dirty="0" smtClean="0">
                <a:solidFill>
                  <a:srgbClr val="44445C"/>
                </a:solidFill>
                <a:latin typeface="Arial" charset="0"/>
              </a:rPr>
              <a:t> incrustaciones, prótesis fija. </a:t>
            </a:r>
            <a:endParaRPr lang="es-MX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2162" name="Picture 2" descr="MVC-867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50224" y="575075"/>
            <a:ext cx="8824920" cy="6084412"/>
          </a:xfrm>
          <a:prstGeom prst="rect">
            <a:avLst/>
          </a:prstGeom>
          <a:noFill/>
        </p:spPr>
      </p:pic>
      <p:pic>
        <p:nvPicPr>
          <p:cNvPr id="8" name="Picture 4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1" y="291191"/>
            <a:ext cx="1835728" cy="170012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079355" y="6450966"/>
            <a:ext cx="644420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Consistencia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de migajón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dura cremosa. No se pegue  a la espátula</a:t>
            </a:r>
            <a:endParaRPr lang="es-MX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360041" y="51047"/>
            <a:ext cx="8729831" cy="2821053"/>
            <a:chOff x="360041" y="51047"/>
            <a:chExt cx="8706383" cy="2821053"/>
          </a:xfrm>
        </p:grpSpPr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834548" y="51047"/>
              <a:ext cx="4231876" cy="14956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Cemento medicado</a:t>
              </a:r>
              <a:endPara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Dosificación  y </a:t>
              </a:r>
            </a:p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Manipulación 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046605" y="503094"/>
              <a:ext cx="2787943" cy="523220"/>
            </a:xfrm>
            <a:prstGeom prst="rect">
              <a:avLst/>
            </a:prstGeom>
            <a:solidFill>
              <a:srgbClr val="3891A7"/>
            </a:solidFill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latin typeface="Arial" pitchFamily="34" charset="0"/>
                  <a:cs typeface="Arial" pitchFamily="34" charset="0"/>
                </a:rPr>
                <a:t>Dividir en 4 partes </a:t>
              </a:r>
              <a:endParaRPr lang="es-MX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 Incorporar el  polvo al liquido </a:t>
              </a:r>
              <a:endParaRPr lang="es-MX" sz="1400" b="1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60041" y="2348880"/>
              <a:ext cx="197971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Medida de polvo por</a:t>
              </a:r>
            </a:p>
            <a:p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una gota de liquido </a:t>
              </a:r>
              <a:endParaRPr lang="es-MX" sz="1400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62306"/>
            <a:ext cx="2426208" cy="270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ami dientes\materilales.jpg"/>
          <p:cNvPicPr>
            <a:picLocks noChangeAspect="1" noChangeArrowheads="1"/>
          </p:cNvPicPr>
          <p:nvPr/>
        </p:nvPicPr>
        <p:blipFill>
          <a:blip r:embed="rId2" cstate="print"/>
          <a:srcRect l="2751" b="8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2946" name="Picture 2" descr="Cemento Luting (Resina &amp; Ionomero de Vidrio) Dual">
            <a:hlinkClick r:id="rId3" tooltip="Cemento Luting (Resina &amp; Ionomero de Vidrio) Dual"/>
          </p:cNvPr>
          <p:cNvPicPr>
            <a:picLocks noChangeAspect="1" noChangeArrowheads="1"/>
          </p:cNvPicPr>
          <p:nvPr/>
        </p:nvPicPr>
        <p:blipFill>
          <a:blip r:embed="rId4" cstate="print"/>
          <a:srcRect l="5196" t="10062" b="6806"/>
          <a:stretch>
            <a:fillRect/>
          </a:stretch>
        </p:blipFill>
        <p:spPr bwMode="auto">
          <a:xfrm>
            <a:off x="6156176" y="5085184"/>
            <a:ext cx="2987824" cy="1728192"/>
          </a:xfrm>
          <a:prstGeom prst="rect">
            <a:avLst/>
          </a:prstGeom>
          <a:noFill/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117228" y="96518"/>
            <a:ext cx="2919268" cy="59617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49236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Materiales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dentales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0899" name="Picture 3" descr="MVC-856F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8822" t="23620" b="24711"/>
          <a:stretch>
            <a:fillRect/>
          </a:stretch>
        </p:blipFill>
        <p:spPr bwMode="auto">
          <a:xfrm>
            <a:off x="3923928" y="3777444"/>
            <a:ext cx="5220072" cy="2963924"/>
          </a:xfrm>
          <a:prstGeom prst="rect">
            <a:avLst/>
          </a:prstGeom>
          <a:noFill/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286512" y="357166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 medicado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8" name="Picture 4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96752"/>
            <a:ext cx="1718271" cy="1591345"/>
          </a:xfrm>
          <a:prstGeom prst="rect">
            <a:avLst/>
          </a:prstGeom>
          <a:noFill/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3795" y="4293095"/>
            <a:ext cx="3405797" cy="509283"/>
          </a:xfrm>
          <a:prstGeom prst="rect">
            <a:avLst/>
          </a:prstGeom>
          <a:solidFill>
            <a:srgbClr val="3891A7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Tiempo de trabajo  1  min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9977" y="5791725"/>
            <a:ext cx="3874616" cy="654349"/>
          </a:xfrm>
          <a:prstGeom prst="rect">
            <a:avLst/>
          </a:prstGeom>
          <a:solidFill>
            <a:srgbClr val="3891A7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Fraguado 2 min en  boca 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80898" name="Picture 2" descr="MVC-855F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6842" r="31338" b="43779"/>
          <a:stretch>
            <a:fillRect/>
          </a:stretch>
        </p:blipFill>
        <p:spPr bwMode="auto">
          <a:xfrm>
            <a:off x="0" y="0"/>
            <a:ext cx="5796136" cy="3734776"/>
          </a:xfrm>
          <a:prstGeom prst="rect">
            <a:avLst/>
          </a:prstGeom>
          <a:noFill/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66056" y="166666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ZOE  oxido de zinc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428596" y="357166"/>
            <a:ext cx="2919268" cy="3355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  medicados 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755576" y="980728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F:\foami dientes\tej denta.jpg"/>
          <p:cNvPicPr>
            <a:picLocks noChangeAspect="1" noChangeArrowheads="1"/>
          </p:cNvPicPr>
          <p:nvPr/>
        </p:nvPicPr>
        <p:blipFill>
          <a:blip r:embed="rId7" cstate="print"/>
          <a:srcRect l="3932" t="9838"/>
          <a:stretch>
            <a:fillRect/>
          </a:stretch>
        </p:blipFill>
        <p:spPr bwMode="auto">
          <a:xfrm>
            <a:off x="5381080" y="188640"/>
            <a:ext cx="3580497" cy="324036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6732240" y="1556792"/>
            <a:ext cx="936104" cy="216024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37711534"/>
              </p:ext>
            </p:extLst>
          </p:nvPr>
        </p:nvGraphicFramePr>
        <p:xfrm>
          <a:off x="899592" y="980728"/>
          <a:ext cx="82444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5940152" y="332656"/>
            <a:ext cx="18722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/>
            <a:r>
              <a:rPr lang="es-MX" sz="1800" b="1" dirty="0" smtClean="0">
                <a:latin typeface="Calibri" pitchFamily="34" charset="0"/>
              </a:rPr>
              <a:t>   Irritan </a:t>
            </a:r>
            <a:r>
              <a:rPr lang="es-MX" sz="1800" b="1" dirty="0" smtClean="0">
                <a:latin typeface="Calibri" pitchFamily="34" charset="0"/>
              </a:rPr>
              <a:t>la pulp</a:t>
            </a:r>
            <a:r>
              <a:rPr lang="es-MX" sz="1800" dirty="0" smtClean="0">
                <a:latin typeface="Calibri" pitchFamily="34" charset="0"/>
              </a:rPr>
              <a:t>a  </a:t>
            </a:r>
            <a:endParaRPr lang="es-MX" sz="1800" dirty="0"/>
          </a:p>
        </p:txBody>
      </p:sp>
      <p:sp>
        <p:nvSpPr>
          <p:cNvPr id="6" name="5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428596" y="188640"/>
            <a:ext cx="5439548" cy="64807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 no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medicados 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4059510"/>
            <a:ext cx="3343275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7936EA-FB1D-47AC-B009-8EC4395D7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0"/>
                                        <p:tgtEl>
                                          <p:spTgt spid="3">
                                            <p:graphicEl>
                                              <a:dgm id="{1F7936EA-FB1D-47AC-B009-8EC4395D7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F7EA9-74CD-4114-969B-CD090D78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0"/>
                                        <p:tgtEl>
                                          <p:spTgt spid="3">
                                            <p:graphicEl>
                                              <a:dgm id="{56CF7EA9-74CD-4114-969B-CD090D788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00ABE6-DDD1-4A0D-AC7C-85EAA5AA6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0"/>
                                        <p:tgtEl>
                                          <p:spTgt spid="3">
                                            <p:graphicEl>
                                              <a:dgm id="{3000ABE6-DDD1-4A0D-AC7C-85EAA5AA6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3AA522-40E4-47EF-8A9E-B60F8BCA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0"/>
                                        <p:tgtEl>
                                          <p:spTgt spid="3">
                                            <p:graphicEl>
                                              <a:dgm id="{C83AA522-40E4-47EF-8A9E-B60F8BCA7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107504" y="185757"/>
            <a:ext cx="3530278" cy="5259466"/>
            <a:chOff x="251520" y="235202"/>
            <a:chExt cx="2919268" cy="381710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pic>
          <p:nvPicPr>
            <p:cNvPr id="3" name="Picture 7" descr="Image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1" y="1326804"/>
              <a:ext cx="2808312" cy="27255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</p:pic>
        <p:sp>
          <p:nvSpPr>
            <p:cNvPr id="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51520" y="235202"/>
              <a:ext cx="2919268" cy="576957"/>
            </a:xfrm>
            <a:prstGeom prst="rect">
              <a:avLst/>
            </a:prstGeom>
            <a:grp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Cementos </a:t>
              </a:r>
            </a:p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ahoma"/>
                  <a:ea typeface="Tahoma"/>
                  <a:cs typeface="Tahoma"/>
                </a:rPr>
                <a:t>medicados</a:t>
              </a:r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pic>
        <p:nvPicPr>
          <p:cNvPr id="3074" name="Picture 2" descr="I:\DCIM\101MSDCF\DSC01781.JPG"/>
          <p:cNvPicPr>
            <a:picLocks noChangeAspect="1" noChangeArrowheads="1"/>
          </p:cNvPicPr>
          <p:nvPr/>
        </p:nvPicPr>
        <p:blipFill>
          <a:blip r:embed="rId3" cstate="print"/>
          <a:srcRect t="5493" r="4577" b="4796"/>
          <a:stretch>
            <a:fillRect/>
          </a:stretch>
        </p:blipFill>
        <p:spPr bwMode="auto">
          <a:xfrm>
            <a:off x="3779912" y="1916832"/>
            <a:ext cx="5004048" cy="3528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292080" y="404664"/>
            <a:ext cx="3530278" cy="46231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Hidróxido de calcio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3563888" y="1268760"/>
            <a:ext cx="1944216" cy="35165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err="1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Dycal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4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80647"/>
            <a:ext cx="2967562" cy="2748353"/>
          </a:xfrm>
          <a:prstGeom prst="rect">
            <a:avLst/>
          </a:prstGeom>
          <a:noFill/>
        </p:spPr>
      </p:pic>
      <p:pic>
        <p:nvPicPr>
          <p:cNvPr id="3" name="Picture 2" descr="MVC-873F"/>
          <p:cNvPicPr>
            <a:picLocks noChangeAspect="1" noChangeArrowheads="1"/>
          </p:cNvPicPr>
          <p:nvPr/>
        </p:nvPicPr>
        <p:blipFill>
          <a:blip r:embed="rId3" cstate="print"/>
          <a:srcRect l="17848" t="5909" r="14768" b="10186"/>
          <a:stretch>
            <a:fillRect/>
          </a:stretch>
        </p:blipFill>
        <p:spPr bwMode="auto">
          <a:xfrm>
            <a:off x="4788024" y="3816424"/>
            <a:ext cx="4016662" cy="2924944"/>
          </a:xfrm>
          <a:prstGeom prst="rect">
            <a:avLst/>
          </a:prstGeom>
          <a:noFill/>
        </p:spPr>
      </p:pic>
      <p:pic>
        <p:nvPicPr>
          <p:cNvPr id="6146" name="Picture 2" descr="I:\DCIM\101MSDCF\DSC01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534345" cy="3717032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352839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Cementos </a:t>
            </a:r>
          </a:p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506218" y="44624"/>
            <a:ext cx="3530278" cy="46231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Oxido de  Zinc  y </a:t>
            </a:r>
            <a:r>
              <a:rPr lang="es-MX" kern="10" dirty="0" err="1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eugenol</a:t>
            </a:r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95936" y="1124744"/>
            <a:ext cx="9361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ZOE</a:t>
            </a:r>
            <a:r>
              <a:rPr lang="es-MX" dirty="0" smtClean="0"/>
              <a:t>   </a:t>
            </a:r>
            <a:endParaRPr lang="es-MX" dirty="0"/>
          </a:p>
        </p:txBody>
      </p:sp>
      <p:pic>
        <p:nvPicPr>
          <p:cNvPr id="70658" name="Picture 2" descr="Medidas para ionometro algunato C059">
            <a:hlinkClick r:id="rId5" tooltip="Medidas para ionometro algunato C061"/>
          </p:cNvPr>
          <p:cNvPicPr>
            <a:picLocks noChangeAspect="1" noChangeArrowheads="1"/>
          </p:cNvPicPr>
          <p:nvPr/>
        </p:nvPicPr>
        <p:blipFill>
          <a:blip r:embed="rId6" cstate="print"/>
          <a:srcRect l="50000" t="43131" r="6522"/>
          <a:stretch>
            <a:fillRect/>
          </a:stretch>
        </p:blipFill>
        <p:spPr bwMode="auto">
          <a:xfrm>
            <a:off x="2411760" y="5229200"/>
            <a:ext cx="1440160" cy="1412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 rot="16200000">
            <a:off x="4599384" y="-3573016"/>
            <a:ext cx="971600" cy="8117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-36512" y="0"/>
            <a:ext cx="9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6264696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itchFamily="34" charset="0"/>
                <a:ea typeface="Tahoma"/>
                <a:cs typeface="Arial" pitchFamily="34" charset="0"/>
              </a:rPr>
              <a:t>Cementos  no medicados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 pitchFamily="34" charset="0"/>
              <a:ea typeface="Tahoma"/>
              <a:cs typeface="Arial" pitchFamily="34" charset="0"/>
            </a:endParaRPr>
          </a:p>
        </p:txBody>
      </p:sp>
      <p:pic>
        <p:nvPicPr>
          <p:cNvPr id="10" name="Picture 2" descr="MVC-871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6175" t="14271" r="46576" b="6530"/>
          <a:stretch>
            <a:fillRect/>
          </a:stretch>
        </p:blipFill>
        <p:spPr bwMode="auto">
          <a:xfrm>
            <a:off x="179512" y="2636912"/>
            <a:ext cx="1947489" cy="2448272"/>
          </a:xfrm>
          <a:prstGeom prst="rect">
            <a:avLst/>
          </a:prstGeom>
          <a:noFill/>
        </p:spPr>
      </p:pic>
      <p:pic>
        <p:nvPicPr>
          <p:cNvPr id="9" name="8 Imagen" descr="DSC01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844824"/>
            <a:ext cx="2197024" cy="1676106"/>
          </a:xfrm>
          <a:prstGeom prst="rect">
            <a:avLst/>
          </a:prstGeom>
        </p:spPr>
      </p:pic>
      <p:grpSp>
        <p:nvGrpSpPr>
          <p:cNvPr id="21" name="20 Grupo"/>
          <p:cNvGrpSpPr/>
          <p:nvPr/>
        </p:nvGrpSpPr>
        <p:grpSpPr>
          <a:xfrm>
            <a:off x="3203848" y="0"/>
            <a:ext cx="5940152" cy="2224786"/>
            <a:chOff x="3203848" y="0"/>
            <a:chExt cx="5940152" cy="1988840"/>
          </a:xfrm>
        </p:grpSpPr>
        <p:pic>
          <p:nvPicPr>
            <p:cNvPr id="8" name="7 Imagen" descr="DSC0177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0130" y="0"/>
              <a:ext cx="2243870" cy="1700808"/>
            </a:xfrm>
            <a:prstGeom prst="rect">
              <a:avLst/>
            </a:prstGeom>
          </p:spPr>
        </p:pic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203848" y="1268760"/>
              <a:ext cx="1656184" cy="7200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MX" kern="10" dirty="0" smtClean="0">
                  <a:ln w="9525">
                    <a:noFill/>
                    <a:miter lim="800000"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 pitchFamily="34" charset="0"/>
                  <a:ea typeface="Tahoma"/>
                  <a:cs typeface="Arial" pitchFamily="34" charset="0"/>
                </a:rPr>
                <a:t>  PCA</a:t>
              </a:r>
            </a:p>
            <a:p>
              <a:pPr algn="ctr"/>
              <a:endPara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itchFamily="34" charset="0"/>
                <a:ea typeface="Tahoma"/>
                <a:cs typeface="Arial" pitchFamily="34" charset="0"/>
              </a:endParaRPr>
            </a:p>
            <a:p>
              <a:pPr algn="ctr"/>
              <a:endParaRPr lang="es-MX" kern="10" dirty="0">
                <a:ln w="9525">
                  <a:noFill/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 pitchFamily="34" charset="0"/>
                <a:ea typeface="Tahoma"/>
                <a:cs typeface="Arial" pitchFamily="34" charset="0"/>
              </a:endParaRPr>
            </a:p>
          </p:txBody>
        </p:sp>
      </p:grp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627784" y="2276872"/>
            <a:ext cx="3978298" cy="3543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err="1" smtClean="0">
                <a:ln w="9525">
                  <a:noFill/>
                  <a:miter lim="800000"/>
                  <a:headEnd/>
                  <a:tailEnd/>
                </a:ln>
                <a:solidFill>
                  <a:schemeClr val="accent3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Oxifosfato</a:t>
            </a:r>
            <a:r>
              <a:rPr lang="es-MX" kern="10" dirty="0" smtClean="0">
                <a:ln w="9525">
                  <a:noFill/>
                  <a:miter lim="800000"/>
                  <a:headEnd/>
                  <a:tailEnd/>
                </a:ln>
                <a:solidFill>
                  <a:schemeClr val="accent3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 de zinc</a:t>
            </a:r>
            <a:endParaRPr lang="es-MX" kern="10" dirty="0">
              <a:ln w="9525">
                <a:noFill/>
                <a:miter lim="800000"/>
                <a:headEnd/>
                <a:tailEnd/>
              </a:ln>
              <a:solidFill>
                <a:schemeClr val="accent3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69634" name="Picture 2" descr="Espatula para cemento de plastico C051">
            <a:hlinkClick r:id="rId5" tooltip="Espatula para cemento de plastico"/>
          </p:cNvPr>
          <p:cNvPicPr>
            <a:picLocks noChangeAspect="1" noChangeArrowheads="1"/>
          </p:cNvPicPr>
          <p:nvPr/>
        </p:nvPicPr>
        <p:blipFill>
          <a:blip r:embed="rId6" cstate="print"/>
          <a:srcRect t="29353" b="30274"/>
          <a:stretch>
            <a:fillRect/>
          </a:stretch>
        </p:blipFill>
        <p:spPr bwMode="auto">
          <a:xfrm>
            <a:off x="46826" y="5661904"/>
            <a:ext cx="2136237" cy="646843"/>
          </a:xfrm>
          <a:prstGeom prst="rect">
            <a:avLst/>
          </a:prstGeom>
          <a:noFill/>
        </p:spPr>
      </p:pic>
      <p:grpSp>
        <p:nvGrpSpPr>
          <p:cNvPr id="22" name="21 Grupo"/>
          <p:cNvGrpSpPr/>
          <p:nvPr/>
        </p:nvGrpSpPr>
        <p:grpSpPr>
          <a:xfrm>
            <a:off x="3696351" y="3573016"/>
            <a:ext cx="5447649" cy="3284984"/>
            <a:chOff x="3696351" y="3573016"/>
            <a:chExt cx="5447649" cy="3284984"/>
          </a:xfrm>
        </p:grpSpPr>
        <p:pic>
          <p:nvPicPr>
            <p:cNvPr id="11" name="Picture 2" descr="F:\foami dientes\base y obtu.jpg"/>
            <p:cNvPicPr>
              <a:picLocks noChangeAspect="1" noChangeArrowheads="1"/>
            </p:cNvPicPr>
            <p:nvPr/>
          </p:nvPicPr>
          <p:blipFill>
            <a:blip r:embed="rId7" cstate="print"/>
            <a:srcRect l="5237" t="5074"/>
            <a:stretch>
              <a:fillRect/>
            </a:stretch>
          </p:blipFill>
          <p:spPr bwMode="auto">
            <a:xfrm>
              <a:off x="3696351" y="3573016"/>
              <a:ext cx="5447649" cy="3284984"/>
            </a:xfrm>
            <a:prstGeom prst="rect">
              <a:avLst/>
            </a:prstGeom>
            <a:noFill/>
          </p:spPr>
        </p:pic>
        <p:sp>
          <p:nvSpPr>
            <p:cNvPr id="16" name="15 Rectángulo redondeado"/>
            <p:cNvSpPr/>
            <p:nvPr/>
          </p:nvSpPr>
          <p:spPr>
            <a:xfrm>
              <a:off x="5724128" y="4581128"/>
              <a:ext cx="1584176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7" name="16 Trapecio"/>
          <p:cNvSpPr/>
          <p:nvPr/>
        </p:nvSpPr>
        <p:spPr>
          <a:xfrm>
            <a:off x="5724128" y="3861048"/>
            <a:ext cx="1584176" cy="720080"/>
          </a:xfrm>
          <a:prstGeom prst="trapezoid">
            <a:avLst>
              <a:gd name="adj" fmla="val 31773"/>
            </a:avLst>
          </a:prstGeom>
          <a:solidFill>
            <a:schemeClr val="bg1">
              <a:lumMod val="8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cementado</a:t>
            </a:r>
            <a:endParaRPr lang="es-MX" sz="1400" dirty="0"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95536" y="620688"/>
            <a:ext cx="6984776" cy="4680520"/>
            <a:chOff x="395536" y="620688"/>
            <a:chExt cx="6984776" cy="4680520"/>
          </a:xfrm>
        </p:grpSpPr>
        <p:sp>
          <p:nvSpPr>
            <p:cNvPr id="15" name="14 Rectángulo redondeado"/>
            <p:cNvSpPr/>
            <p:nvPr/>
          </p:nvSpPr>
          <p:spPr>
            <a:xfrm>
              <a:off x="5652120" y="4941168"/>
              <a:ext cx="1728192" cy="360040"/>
            </a:xfrm>
            <a:prstGeom prst="roundRect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 smtClean="0"/>
                <a:t>  </a:t>
              </a:r>
              <a:r>
                <a:rPr lang="es-ES" dirty="0" smtClean="0"/>
                <a:t>       </a:t>
              </a:r>
              <a:r>
                <a:rPr lang="es-ES" dirty="0" err="1" smtClean="0"/>
                <a:t>Dycal</a:t>
              </a:r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395536" y="620688"/>
              <a:ext cx="5256584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r>
                <a:rPr lang="es-MX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Se colocan una vez que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 se ha  </a:t>
              </a: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protegido a  la pulpa  </a:t>
              </a:r>
              <a:endParaRPr lang="es-MX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3340</TotalTime>
  <Words>641</Words>
  <Application>Microsoft Office PowerPoint</Application>
  <PresentationFormat>Presentación en pantalla (4:3)</PresentationFormat>
  <Paragraphs>178</Paragraphs>
  <Slides>40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Calibri</vt:lpstr>
      <vt:lpstr>Gill Sans MT</vt:lpstr>
      <vt:lpstr>Shruti</vt:lpstr>
      <vt:lpstr>Tahoma</vt:lpstr>
      <vt:lpstr>Times New Roman</vt:lpstr>
      <vt:lpstr>Verdana</vt:lpstr>
      <vt:lpstr>Wingdings 2</vt:lpstr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Dosificación y manipulación de cementos dentales</dc:title>
  <dc:subject>Materiales dentales</dc:subject>
  <dc:creator>Beatriz Gurrola Martínez</dc:creator>
  <cp:keywords>zoe, dycal, oxifosfato</cp:keywords>
  <dc:description>Material didáctico para asistentes dentales</dc:description>
  <cp:lastModifiedBy>betina</cp:lastModifiedBy>
  <cp:revision>765</cp:revision>
  <dcterms:created xsi:type="dcterms:W3CDTF">2002-11-10T14:57:25Z</dcterms:created>
  <dcterms:modified xsi:type="dcterms:W3CDTF">2016-05-21T20:22:43Z</dcterms:modified>
  <cp:category>documentos presentación administrador</cp:category>
  <cp:contentStatus>borrador</cp:contentStatus>
</cp:coreProperties>
</file>