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5" r:id="rId34"/>
    <p:sldId id="298" r:id="rId35"/>
    <p:sldId id="299" r:id="rId3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A37182FE-502C-402D-9F80-ACBFCFB5AF6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4"/>
            <p14:sldId id="295"/>
            <p14:sldId id="298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AB3"/>
    <a:srgbClr val="9999FF"/>
    <a:srgbClr val="5B9BD5"/>
    <a:srgbClr val="D1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6320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8688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2756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3985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6702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4881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037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30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69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001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2054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80234-3019-4DF7-B0E9-142D3B2B5543}" type="datetimeFigureOut">
              <a:rPr lang="es-MX" smtClean="0"/>
              <a:t>21/05/2016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5ADA4-E08D-4A84-BA0F-2CB9B73E29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859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voclarvivadent.com/es/todos/productos/aleaciones/aleaciones-para-ceramica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FFMCLrczCrw&amp;feature=relat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1.bp.blogspot.com/-z4am4kBjdBg/TcwEQqSqYzI/AAAAAAAAAIo/xOR1MtVkkO8/s1600/ed-160-05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32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adr.confex.com/iadr/2002SanDiego/techprogram/abstract_12431.htm" TargetMode="External"/><Relationship Id="rId2" Type="http://schemas.openxmlformats.org/officeDocument/2006/relationships/hyperlink" Target="http://www.ufsm.br/dentisticaonline/artigo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FFMCLrczCrw&amp;feature=related" TargetMode="External"/><Relationship Id="rId5" Type="http://schemas.openxmlformats.org/officeDocument/2006/relationships/hyperlink" Target="http://www.medicosdelsalvador.com/" TargetMode="External"/><Relationship Id="rId4" Type="http://schemas.openxmlformats.org/officeDocument/2006/relationships/hyperlink" Target="http://www.odontologia-online.com/casos/part/MAS/MAS01/mas01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://www.youtube.com/watch?v=p78xCbQ29JA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steelcorporaciondental.com/imagenes/losetas%20de%20cristal.jpg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hyperlink" Target="http://www.brais.info/brackets-de-colores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hyperlink" Target="http://www.carlosboveda.com/images/Casos/8913/Rx-Inic-8913-hr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85466" y="6284278"/>
            <a:ext cx="3255264" cy="372554"/>
          </a:xfrm>
          <a:solidFill>
            <a:srgbClr val="5B9BD5"/>
          </a:solidFill>
        </p:spPr>
        <p:txBody>
          <a:bodyPr/>
          <a:lstStyle/>
          <a:p>
            <a:r>
              <a:rPr lang="es-ES" b="1" dirty="0" smtClean="0"/>
              <a:t>Dra. Beatriz Gurrola Martínez </a:t>
            </a:r>
            <a:endParaRPr lang="es-MX" b="1" dirty="0"/>
          </a:p>
        </p:txBody>
      </p:sp>
      <p:sp>
        <p:nvSpPr>
          <p:cNvPr id="4" name="17 Rectángulo"/>
          <p:cNvSpPr/>
          <p:nvPr/>
        </p:nvSpPr>
        <p:spPr>
          <a:xfrm>
            <a:off x="59226" y="97536"/>
            <a:ext cx="699738" cy="6760464"/>
          </a:xfrm>
          <a:prstGeom prst="rect">
            <a:avLst/>
          </a:prstGeom>
          <a:solidFill>
            <a:srgbClr val="5B9BD5">
              <a:alpha val="7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5" name="Picture 2" descr="F:\logo UN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6" y="97536"/>
            <a:ext cx="1115616" cy="1241729"/>
          </a:xfrm>
          <a:prstGeom prst="rect">
            <a:avLst/>
          </a:prstGeom>
          <a:noFill/>
        </p:spPr>
      </p:pic>
      <p:pic>
        <p:nvPicPr>
          <p:cNvPr id="6" name="Picture 1" descr="logofesz1_of[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9800" y="97536"/>
            <a:ext cx="1115616" cy="117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 CuadroTexto"/>
          <p:cNvSpPr txBox="1"/>
          <p:nvPr/>
        </p:nvSpPr>
        <p:spPr>
          <a:xfrm>
            <a:off x="1174842" y="905231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Facultad de Estudios Superiores Zaragoza 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1002804" y="2146960"/>
            <a:ext cx="7933932" cy="2956714"/>
          </a:xfrm>
          <a:prstGeom prst="rect">
            <a:avLst/>
          </a:prstGeom>
          <a:solidFill>
            <a:srgbClr val="5B9BD5">
              <a:alpha val="43000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666699"/>
              </a:extrusionClr>
            </a:sp3d>
          </a:bodyPr>
          <a:lstStyle/>
          <a:p>
            <a:pPr algn="ctr"/>
            <a:r>
              <a:rPr lang="es-MX" sz="3600" kern="10" dirty="0" smtClean="0">
                <a:ln w="9525">
                  <a:miter lim="800000"/>
                  <a:headEnd/>
                  <a:tailEnd/>
                </a:ln>
                <a:solidFill>
                  <a:schemeClr val="bg1"/>
                </a:solidFill>
                <a:latin typeface="Tahoma"/>
                <a:ea typeface="Tahoma"/>
                <a:cs typeface="Tahoma"/>
              </a:rPr>
              <a:t>  Dosificación </a:t>
            </a:r>
            <a:endParaRPr lang="es-MX" sz="3600" kern="10" dirty="0" smtClean="0">
              <a:ln w="9525">
                <a:miter lim="800000"/>
                <a:headEnd/>
                <a:tailEnd/>
              </a:ln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s-MX" sz="3600" kern="10" dirty="0" smtClean="0">
                <a:ln w="9525">
                  <a:miter lim="800000"/>
                  <a:headEnd/>
                  <a:tailEnd/>
                </a:ln>
                <a:solidFill>
                  <a:schemeClr val="bg1"/>
                </a:solidFill>
                <a:latin typeface="Tahoma"/>
                <a:ea typeface="Tahoma"/>
                <a:cs typeface="Tahoma"/>
              </a:rPr>
              <a:t>y </a:t>
            </a:r>
            <a:r>
              <a:rPr lang="es-MX" sz="3600" kern="10" dirty="0">
                <a:ln w="9525">
                  <a:miter lim="800000"/>
                  <a:headEnd/>
                  <a:tailEnd/>
                </a:ln>
                <a:solidFill>
                  <a:schemeClr val="bg1"/>
                </a:solidFill>
                <a:latin typeface="Tahoma"/>
                <a:ea typeface="Tahoma"/>
                <a:cs typeface="Tahoma"/>
              </a:rPr>
              <a:t>manipulación </a:t>
            </a:r>
          </a:p>
          <a:p>
            <a:pPr algn="ctr"/>
            <a:r>
              <a:rPr lang="es-MX" sz="3600" kern="10" dirty="0">
                <a:ln w="9525">
                  <a:miter lim="800000"/>
                  <a:headEnd/>
                  <a:tailEnd/>
                </a:ln>
                <a:solidFill>
                  <a:schemeClr val="bg1"/>
                </a:solidFill>
                <a:latin typeface="Tahoma"/>
                <a:ea typeface="Tahoma"/>
                <a:cs typeface="Tahoma"/>
              </a:rPr>
              <a:t>de </a:t>
            </a:r>
            <a:r>
              <a:rPr lang="es-MX" sz="3600" kern="10" dirty="0" smtClean="0">
                <a:ln w="9525">
                  <a:miter lim="800000"/>
                  <a:headEnd/>
                  <a:tailEnd/>
                </a:ln>
                <a:solidFill>
                  <a:schemeClr val="bg1"/>
                </a:solidFill>
                <a:latin typeface="Tahoma"/>
                <a:ea typeface="Tahoma"/>
                <a:cs typeface="Tahoma"/>
              </a:rPr>
              <a:t>cementos</a:t>
            </a:r>
          </a:p>
          <a:p>
            <a:pPr algn="ctr"/>
            <a:r>
              <a:rPr lang="es-MX" sz="3600" kern="10" dirty="0" smtClean="0">
                <a:ln w="9525">
                  <a:miter lim="800000"/>
                  <a:headEnd/>
                  <a:tailEnd/>
                </a:ln>
                <a:solidFill>
                  <a:schemeClr val="bg1"/>
                </a:solidFill>
                <a:latin typeface="Tahoma"/>
                <a:ea typeface="Tahoma"/>
                <a:cs typeface="Tahoma"/>
              </a:rPr>
              <a:t> no medicados.  </a:t>
            </a:r>
            <a:endParaRPr lang="es-MX" sz="3600" kern="10" dirty="0">
              <a:ln w="9525">
                <a:miter lim="800000"/>
                <a:headEnd/>
                <a:tailEnd/>
              </a:ln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3799338" y="417855"/>
            <a:ext cx="11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U N A M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68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 rot="16200000">
            <a:off x="4223052" y="-3872268"/>
            <a:ext cx="728700" cy="8797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1" name="10 Rectángulo"/>
          <p:cNvSpPr/>
          <p:nvPr/>
        </p:nvSpPr>
        <p:spPr>
          <a:xfrm>
            <a:off x="188766" y="536448"/>
            <a:ext cx="728700" cy="6030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407027" y="2184010"/>
            <a:ext cx="2990758" cy="486054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/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Tiempo de mezcla  30 segundos 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88022" y="2896457"/>
            <a:ext cx="6176462" cy="648072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Tiempo de  trabajo  1 minuto ¾  a partir del final de terminar  </a:t>
            </a:r>
            <a:r>
              <a:rPr lang="es-MX" sz="135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la mezcla </a:t>
            </a: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07931" y="350140"/>
            <a:ext cx="1944216" cy="43204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Manipulación 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40444" y="3948260"/>
            <a:ext cx="3823406" cy="648072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Aplicar durante el tiempo que dure brillante 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31142" y="5162670"/>
            <a:ext cx="4520610" cy="43204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Tiempo total  de  </a:t>
            </a:r>
            <a:r>
              <a:rPr lang="es-MX" sz="135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endurecimiento de   </a:t>
            </a: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6  a 7 minutos 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6459744" y="365632"/>
            <a:ext cx="2464611" cy="32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No 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medicado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775419" y="894340"/>
            <a:ext cx="700834" cy="400110"/>
          </a:xfrm>
          <a:prstGeom prst="rect">
            <a:avLst/>
          </a:prstGeom>
          <a:solidFill>
            <a:srgbClr val="418AB3"/>
          </a:solidFill>
          <a:ln>
            <a:solidFill>
              <a:srgbClr val="418AB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es-MX" sz="2000" b="1" kern="10" dirty="0">
                <a:ln w="9525">
                  <a:noFill/>
                  <a:miter lim="800000"/>
                  <a:headEnd/>
                  <a:tailEnd/>
                </a:ln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PCA</a:t>
            </a:r>
            <a:endParaRPr lang="es-MX" sz="2000" b="1" kern="10" dirty="0">
              <a:ln w="9525">
                <a:noFill/>
                <a:miter lim="800000"/>
                <a:headEnd/>
                <a:tailEnd/>
              </a:ln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9" name="Picture 3" descr="MVC-859F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4710" t="22584" r="10828"/>
          <a:stretch>
            <a:fillRect/>
          </a:stretch>
        </p:blipFill>
        <p:spPr bwMode="auto">
          <a:xfrm>
            <a:off x="6564484" y="949279"/>
            <a:ext cx="2579516" cy="2779677"/>
          </a:xfrm>
          <a:prstGeom prst="rect">
            <a:avLst/>
          </a:prstGeom>
          <a:noFill/>
        </p:spPr>
      </p:pic>
      <p:sp>
        <p:nvSpPr>
          <p:cNvPr id="13" name="6 Rectángulo"/>
          <p:cNvSpPr/>
          <p:nvPr/>
        </p:nvSpPr>
        <p:spPr>
          <a:xfrm>
            <a:off x="299355" y="1316847"/>
            <a:ext cx="5615211" cy="523220"/>
          </a:xfrm>
          <a:prstGeom prst="rect">
            <a:avLst/>
          </a:prstGeom>
          <a:solidFill>
            <a:srgbClr val="418AB3"/>
          </a:solidFill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bg1"/>
                </a:solidFill>
                <a:latin typeface="Arial" charset="0"/>
              </a:rPr>
              <a:t>Dividir polvo en 2  </a:t>
            </a:r>
            <a:r>
              <a:rPr lang="es-MX" sz="1400" b="1" dirty="0" smtClean="0">
                <a:solidFill>
                  <a:schemeClr val="bg1"/>
                </a:solidFill>
                <a:latin typeface="Arial" charset="0"/>
              </a:rPr>
              <a:t>incorporar de  </a:t>
            </a:r>
            <a:r>
              <a:rPr lang="es-MX" sz="1400" b="1" dirty="0">
                <a:solidFill>
                  <a:schemeClr val="bg1"/>
                </a:solidFill>
                <a:latin typeface="Arial" charset="0"/>
              </a:rPr>
              <a:t>una sola </a:t>
            </a:r>
            <a:r>
              <a:rPr lang="es-MX" sz="1400" b="1" dirty="0" smtClean="0">
                <a:solidFill>
                  <a:schemeClr val="bg1"/>
                </a:solidFill>
                <a:latin typeface="Arial" charset="0"/>
              </a:rPr>
              <a:t>intención, cada parte,  agregar </a:t>
            </a:r>
            <a:r>
              <a:rPr lang="es-MX" sz="1400" b="1" dirty="0">
                <a:solidFill>
                  <a:schemeClr val="bg1"/>
                </a:solidFill>
                <a:latin typeface="Arial" charset="0"/>
              </a:rPr>
              <a:t>la  otra mitad hasta  </a:t>
            </a:r>
            <a:r>
              <a:rPr lang="es-MX" sz="1400" b="1" dirty="0" smtClean="0">
                <a:solidFill>
                  <a:schemeClr val="bg1"/>
                </a:solidFill>
                <a:latin typeface="Arial" charset="0"/>
              </a:rPr>
              <a:t>mezclar  uniformemente  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15" name="Picture 3" descr="MVC-859F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4710" t="22584" r="10828"/>
          <a:stretch>
            <a:fillRect/>
          </a:stretch>
        </p:blipFill>
        <p:spPr bwMode="auto">
          <a:xfrm>
            <a:off x="5998653" y="4192406"/>
            <a:ext cx="3145347" cy="2162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360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 rot="16200000">
            <a:off x="4459110" y="-3669152"/>
            <a:ext cx="728700" cy="8354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9" name="8 Rectángulo"/>
          <p:cNvSpPr/>
          <p:nvPr/>
        </p:nvSpPr>
        <p:spPr>
          <a:xfrm>
            <a:off x="191172" y="872483"/>
            <a:ext cx="519029" cy="5849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86018" name="Picture 2" descr="MVC-862F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33913" b="19805"/>
          <a:stretch>
            <a:fillRect/>
          </a:stretch>
        </p:blipFill>
        <p:spPr bwMode="auto">
          <a:xfrm>
            <a:off x="6485735" y="3918445"/>
            <a:ext cx="2311017" cy="2632529"/>
          </a:xfrm>
          <a:prstGeom prst="rect">
            <a:avLst/>
          </a:prstGeom>
          <a:noFill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826560" y="245337"/>
            <a:ext cx="2008055" cy="7908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No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</a:t>
            </a:r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medicado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331442" y="622590"/>
            <a:ext cx="2348880" cy="307777"/>
          </a:xfrm>
          <a:prstGeom prst="rect">
            <a:avLst/>
          </a:prstGeom>
          <a:solidFill>
            <a:srgbClr val="418AB3"/>
          </a:solidFill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  <a:latin typeface="Arial" charset="0"/>
              </a:rPr>
              <a:t>Consistencia </a:t>
            </a:r>
            <a:r>
              <a:rPr lang="es-ES" sz="1400" b="1" dirty="0">
                <a:solidFill>
                  <a:schemeClr val="bg1"/>
                </a:solidFill>
                <a:latin typeface="Arial" charset="0"/>
              </a:rPr>
              <a:t>de hebra.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22878" y="332986"/>
            <a:ext cx="2808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Arial" charset="0"/>
              </a:rPr>
              <a:t>  </a:t>
            </a:r>
            <a:r>
              <a:rPr lang="es-ES" sz="1400" b="1" dirty="0" smtClean="0">
                <a:latin typeface="Arial" charset="0"/>
              </a:rPr>
              <a:t>Cemento </a:t>
            </a:r>
            <a:r>
              <a:rPr lang="es-ES" sz="1400" b="1" dirty="0">
                <a:latin typeface="Arial" charset="0"/>
              </a:rPr>
              <a:t>de fosfato </a:t>
            </a:r>
            <a:r>
              <a:rPr lang="es-ES" sz="1400" b="1" dirty="0" smtClean="0">
                <a:latin typeface="Arial" charset="0"/>
              </a:rPr>
              <a:t>de </a:t>
            </a:r>
            <a:r>
              <a:rPr lang="es-ES" sz="1400" b="1" dirty="0">
                <a:latin typeface="Arial" charset="0"/>
              </a:rPr>
              <a:t>Zinc</a:t>
            </a:r>
            <a:endParaRPr lang="es-MX" sz="1400" dirty="0"/>
          </a:p>
        </p:txBody>
      </p:sp>
      <p:pic>
        <p:nvPicPr>
          <p:cNvPr id="8" name="Picture 2" descr="MVC-857F"/>
          <p:cNvPicPr>
            <a:picLocks noChangeAspect="1" noChangeArrowheads="1"/>
          </p:cNvPicPr>
          <p:nvPr/>
        </p:nvPicPr>
        <p:blipFill>
          <a:blip r:embed="rId3" cstate="print"/>
          <a:srcRect l="13345" t="11032" r="17260" b="5338"/>
          <a:stretch>
            <a:fillRect/>
          </a:stretch>
        </p:blipFill>
        <p:spPr bwMode="auto">
          <a:xfrm>
            <a:off x="6466803" y="1246399"/>
            <a:ext cx="2348880" cy="2123027"/>
          </a:xfrm>
          <a:prstGeom prst="rect">
            <a:avLst/>
          </a:prstGeom>
          <a:noFill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07027" y="2184010"/>
            <a:ext cx="2990758" cy="486054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/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Tiempo de mezcla  30 segundos 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88022" y="2896457"/>
            <a:ext cx="6176462" cy="648072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Tiempo de  trabajo  1 minuto ¾  a partir del final de terminar  </a:t>
            </a:r>
            <a:r>
              <a:rPr lang="es-MX" sz="135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la mezcla </a:t>
            </a: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440444" y="3948260"/>
            <a:ext cx="2890998" cy="648072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Aplicar </a:t>
            </a:r>
            <a:r>
              <a:rPr lang="es-MX" sz="135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mientras este  </a:t>
            </a: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brillante 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31142" y="5162670"/>
            <a:ext cx="4520610" cy="43204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Tiempo total  de  </a:t>
            </a:r>
            <a:r>
              <a:rPr lang="es-MX" sz="135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endurecimiento de   </a:t>
            </a: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6  a 7 minutos </a:t>
            </a:r>
          </a:p>
        </p:txBody>
      </p:sp>
      <p:sp>
        <p:nvSpPr>
          <p:cNvPr id="15" name="6 Rectángulo"/>
          <p:cNvSpPr/>
          <p:nvPr/>
        </p:nvSpPr>
        <p:spPr>
          <a:xfrm>
            <a:off x="299355" y="1316847"/>
            <a:ext cx="5615211" cy="523220"/>
          </a:xfrm>
          <a:prstGeom prst="rect">
            <a:avLst/>
          </a:prstGeom>
          <a:solidFill>
            <a:srgbClr val="418AB3"/>
          </a:solidFill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bg1"/>
                </a:solidFill>
                <a:latin typeface="Arial" charset="0"/>
              </a:rPr>
              <a:t>Dividir polvo en 2  </a:t>
            </a:r>
            <a:r>
              <a:rPr lang="es-MX" sz="1400" b="1" dirty="0" smtClean="0">
                <a:solidFill>
                  <a:schemeClr val="bg1"/>
                </a:solidFill>
                <a:latin typeface="Arial" charset="0"/>
              </a:rPr>
              <a:t>incorporar de  </a:t>
            </a:r>
            <a:r>
              <a:rPr lang="es-MX" sz="1400" b="1" dirty="0">
                <a:solidFill>
                  <a:schemeClr val="bg1"/>
                </a:solidFill>
                <a:latin typeface="Arial" charset="0"/>
              </a:rPr>
              <a:t>una sola </a:t>
            </a:r>
            <a:r>
              <a:rPr lang="es-MX" sz="1400" b="1" dirty="0" smtClean="0">
                <a:solidFill>
                  <a:schemeClr val="bg1"/>
                </a:solidFill>
                <a:latin typeface="Arial" charset="0"/>
              </a:rPr>
              <a:t>intención, cada parte,  agregar </a:t>
            </a:r>
            <a:r>
              <a:rPr lang="es-MX" sz="1400" b="1" dirty="0">
                <a:solidFill>
                  <a:schemeClr val="bg1"/>
                </a:solidFill>
                <a:latin typeface="Arial" charset="0"/>
              </a:rPr>
              <a:t>la  otra mitad hasta  </a:t>
            </a:r>
            <a:r>
              <a:rPr lang="es-MX" sz="1400" b="1" dirty="0" smtClean="0">
                <a:solidFill>
                  <a:schemeClr val="bg1"/>
                </a:solidFill>
                <a:latin typeface="Arial" charset="0"/>
              </a:rPr>
              <a:t>mezclar  uniformemente  </a:t>
            </a:r>
            <a:endParaRPr lang="es-MX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88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  <p:bldP spid="11" grpId="0" uiExpand="1" build="p" animBg="1"/>
      <p:bldP spid="12" grpId="0" build="p" animBg="1"/>
      <p:bldP spid="13" grpId="0" build="p" animBg="1"/>
      <p:bldP spid="14" grpId="0" build="p" animBg="1"/>
      <p:bldP spid="1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 rot="16200000">
            <a:off x="4505448" y="-3628810"/>
            <a:ext cx="728700" cy="8300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0" name="19 Rectángulo"/>
          <p:cNvSpPr/>
          <p:nvPr/>
        </p:nvSpPr>
        <p:spPr>
          <a:xfrm>
            <a:off x="111822" y="886011"/>
            <a:ext cx="728700" cy="5811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1151602" y="283686"/>
            <a:ext cx="4572128" cy="359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Material de restauración intermedio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204713" y="1091538"/>
            <a:ext cx="1125149" cy="37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IRM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164867" name="Picture 3" descr="C:\Users\betina\AppData\Local\Microsoft\Windows\Temporary Internet Files\Content.IE5\8YMTPUTH\MCj0347455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0214" y="5616407"/>
            <a:ext cx="1155368" cy="1042775"/>
          </a:xfrm>
          <a:prstGeom prst="rect">
            <a:avLst/>
          </a:prstGeom>
          <a:noFill/>
        </p:spPr>
      </p:pic>
      <p:grpSp>
        <p:nvGrpSpPr>
          <p:cNvPr id="15" name="14 Grupo"/>
          <p:cNvGrpSpPr/>
          <p:nvPr/>
        </p:nvGrpSpPr>
        <p:grpSpPr>
          <a:xfrm>
            <a:off x="871518" y="4241053"/>
            <a:ext cx="1446608" cy="482207"/>
            <a:chOff x="857224" y="3357562"/>
            <a:chExt cx="1928810" cy="642942"/>
          </a:xfrm>
        </p:grpSpPr>
        <p:sp>
          <p:nvSpPr>
            <p:cNvPr id="9" name="8 Elipse"/>
            <p:cNvSpPr/>
            <p:nvPr/>
          </p:nvSpPr>
          <p:spPr bwMode="auto">
            <a:xfrm>
              <a:off x="857224" y="3357562"/>
              <a:ext cx="714380" cy="642942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s-MX">
                <a:latin typeface="Times New Roman" pitchFamily="18" charset="0"/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714480" y="3500438"/>
              <a:ext cx="1071554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b="1" dirty="0">
                  <a:solidFill>
                    <a:srgbClr val="44445C"/>
                  </a:solidFill>
                  <a:latin typeface="Arial" charset="0"/>
                </a:rPr>
                <a:t>marfil</a:t>
              </a:r>
              <a:endParaRPr lang="es-MX" sz="1350" dirty="0"/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871518" y="4883995"/>
            <a:ext cx="1178727" cy="482207"/>
            <a:chOff x="857224" y="4214818"/>
            <a:chExt cx="1571636" cy="642942"/>
          </a:xfrm>
        </p:grpSpPr>
        <p:sp>
          <p:nvSpPr>
            <p:cNvPr id="10" name="9 Elipse"/>
            <p:cNvSpPr/>
            <p:nvPr/>
          </p:nvSpPr>
          <p:spPr bwMode="auto">
            <a:xfrm>
              <a:off x="857224" y="4214818"/>
              <a:ext cx="714380" cy="64294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s-MX">
                <a:latin typeface="Times New Roman" pitchFamily="18" charset="0"/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1714480" y="4357694"/>
              <a:ext cx="714380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b="1" dirty="0">
                  <a:solidFill>
                    <a:srgbClr val="44445C"/>
                  </a:solidFill>
                  <a:latin typeface="Arial" charset="0"/>
                </a:rPr>
                <a:t>rojo</a:t>
              </a:r>
              <a:endParaRPr lang="es-MX" sz="135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817939" y="5526937"/>
            <a:ext cx="1232306" cy="482207"/>
            <a:chOff x="785786" y="5072074"/>
            <a:chExt cx="1643074" cy="642942"/>
          </a:xfrm>
        </p:grpSpPr>
        <p:sp>
          <p:nvSpPr>
            <p:cNvPr id="11" name="10 Elipse"/>
            <p:cNvSpPr/>
            <p:nvPr/>
          </p:nvSpPr>
          <p:spPr bwMode="auto">
            <a:xfrm>
              <a:off x="785786" y="5072074"/>
              <a:ext cx="714380" cy="64294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s-MX">
                <a:latin typeface="Times New Roman" pitchFamily="18" charset="0"/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1714480" y="5214950"/>
              <a:ext cx="714380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b="1" dirty="0">
                  <a:solidFill>
                    <a:srgbClr val="44445C"/>
                  </a:solidFill>
                  <a:latin typeface="Arial" charset="0"/>
                </a:rPr>
                <a:t>azul</a:t>
              </a:r>
              <a:endParaRPr lang="es-MX" sz="1350" dirty="0"/>
            </a:p>
          </p:txBody>
        </p:sp>
      </p:grpSp>
      <p:pic>
        <p:nvPicPr>
          <p:cNvPr id="19" name="18 Imagen" descr="DSC01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8958" y="1295918"/>
            <a:ext cx="4841310" cy="2376264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3040228" y="4514663"/>
            <a:ext cx="3780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44445C"/>
                </a:solidFill>
                <a:latin typeface="Arial" charset="0"/>
              </a:rPr>
              <a:t>Se coloca en dientes infantiles</a:t>
            </a:r>
            <a:endParaRPr lang="es-MX" dirty="0"/>
          </a:p>
        </p:txBody>
      </p:sp>
      <p:pic>
        <p:nvPicPr>
          <p:cNvPr id="23" name="22 Imagen" descr="vi2.png"/>
          <p:cNvPicPr>
            <a:picLocks noChangeAspect="1"/>
          </p:cNvPicPr>
          <p:nvPr/>
        </p:nvPicPr>
        <p:blipFill>
          <a:blip r:embed="rId4" cstate="print"/>
          <a:srcRect l="16400" t="8001" r="35067" b="65750"/>
          <a:stretch>
            <a:fillRect/>
          </a:stretch>
        </p:blipFill>
        <p:spPr>
          <a:xfrm>
            <a:off x="368515" y="1614713"/>
            <a:ext cx="1566174" cy="150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58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8064" y="755904"/>
            <a:ext cx="728700" cy="5973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" name="2 Rectángulo"/>
          <p:cNvSpPr/>
          <p:nvPr/>
        </p:nvSpPr>
        <p:spPr>
          <a:xfrm rot="16200000">
            <a:off x="4570500" y="-3563622"/>
            <a:ext cx="728700" cy="8156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4098" name="Picture 2" descr="I:\DCIM\101MSDCF\DSC01782.JPG"/>
          <p:cNvPicPr>
            <a:picLocks noChangeAspect="1" noChangeArrowheads="1"/>
          </p:cNvPicPr>
          <p:nvPr/>
        </p:nvPicPr>
        <p:blipFill>
          <a:blip r:embed="rId2" cstate="print"/>
          <a:srcRect l="5147" t="8139" r="5147"/>
          <a:stretch>
            <a:fillRect/>
          </a:stretch>
        </p:blipFill>
        <p:spPr bwMode="auto">
          <a:xfrm>
            <a:off x="1227150" y="1190370"/>
            <a:ext cx="6588732" cy="4644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3560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 rot="16200000">
            <a:off x="4562827" y="-3595844"/>
            <a:ext cx="728700" cy="8189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9" name="8 Rectángulo"/>
          <p:cNvSpPr/>
          <p:nvPr/>
        </p:nvSpPr>
        <p:spPr>
          <a:xfrm>
            <a:off x="103575" y="857249"/>
            <a:ext cx="728700" cy="5825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7062227" y="373661"/>
            <a:ext cx="1150371" cy="250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767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IRM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6" name="5 Imagen" descr="FDI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5128" r="2564"/>
          <a:stretch>
            <a:fillRect/>
          </a:stretch>
        </p:blipFill>
        <p:spPr>
          <a:xfrm>
            <a:off x="4927177" y="4961454"/>
            <a:ext cx="3726414" cy="1635766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4655345" y="987591"/>
            <a:ext cx="2684272" cy="1744657"/>
            <a:chOff x="323528" y="332656"/>
            <a:chExt cx="4497730" cy="2736304"/>
          </a:xfrm>
        </p:grpSpPr>
        <p:pic>
          <p:nvPicPr>
            <p:cNvPr id="2" name="Picture 3" descr="MVC-848F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52285" t="17857" r="14262" b="37046"/>
            <a:stretch>
              <a:fillRect/>
            </a:stretch>
          </p:blipFill>
          <p:spPr bwMode="auto">
            <a:xfrm rot="10800000">
              <a:off x="323528" y="332656"/>
              <a:ext cx="3131840" cy="2736304"/>
            </a:xfrm>
            <a:prstGeom prst="rect">
              <a:avLst/>
            </a:prstGeom>
            <a:noFill/>
          </p:spPr>
        </p:pic>
        <p:pic>
          <p:nvPicPr>
            <p:cNvPr id="4" name="Picture 3" descr="MVC-848F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1800" t="37406" r="62373" b="37080"/>
            <a:stretch>
              <a:fillRect/>
            </a:stretch>
          </p:blipFill>
          <p:spPr bwMode="auto">
            <a:xfrm rot="10800000">
              <a:off x="3347864" y="332656"/>
              <a:ext cx="1473394" cy="2736303"/>
            </a:xfrm>
            <a:prstGeom prst="rect">
              <a:avLst/>
            </a:prstGeom>
            <a:noFill/>
          </p:spPr>
        </p:pic>
      </p:grpSp>
      <p:pic>
        <p:nvPicPr>
          <p:cNvPr id="14" name="Picture 2" descr="I:\DCIM\101MSDCF\DSC01782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l="55302" t="28667" b="7965"/>
          <a:stretch>
            <a:fillRect/>
          </a:stretch>
        </p:blipFill>
        <p:spPr bwMode="auto">
          <a:xfrm>
            <a:off x="7609647" y="937514"/>
            <a:ext cx="1384667" cy="1834201"/>
          </a:xfrm>
          <a:prstGeom prst="rect">
            <a:avLst/>
          </a:prstGeom>
          <a:noFill/>
        </p:spPr>
      </p:pic>
      <p:grpSp>
        <p:nvGrpSpPr>
          <p:cNvPr id="16" name="15 Grupo"/>
          <p:cNvGrpSpPr/>
          <p:nvPr/>
        </p:nvGrpSpPr>
        <p:grpSpPr>
          <a:xfrm>
            <a:off x="300604" y="453626"/>
            <a:ext cx="2924654" cy="689578"/>
            <a:chOff x="251520" y="188640"/>
            <a:chExt cx="3899539" cy="919437"/>
          </a:xfrm>
        </p:grpSpPr>
        <p:sp>
          <p:nvSpPr>
            <p:cNvPr id="11" name="10 Rectángulo"/>
            <p:cNvSpPr/>
            <p:nvPr/>
          </p:nvSpPr>
          <p:spPr>
            <a:xfrm>
              <a:off x="323528" y="738745"/>
              <a:ext cx="3827531" cy="36933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rgbClr val="44445C"/>
                  </a:solidFill>
                  <a:latin typeface="Arial" charset="0"/>
                </a:rPr>
                <a:t>Una medida de polvo por una gota  </a:t>
              </a:r>
              <a:endParaRPr lang="es-MX" sz="1200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51520" y="188640"/>
              <a:ext cx="1618392" cy="400109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</p:spPr>
          <p:txBody>
            <a:bodyPr wrap="none">
              <a:spAutoFit/>
            </a:bodyPr>
            <a:lstStyle/>
            <a:p>
              <a:r>
                <a:rPr lang="es-ES" sz="1350" b="1" dirty="0">
                  <a:solidFill>
                    <a:srgbClr val="44445C"/>
                  </a:solidFill>
                  <a:latin typeface="Arial" charset="0"/>
                </a:rPr>
                <a:t>Dosificación</a:t>
              </a:r>
              <a:endParaRPr lang="es-MX" sz="1350" dirty="0"/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354610" y="3266421"/>
            <a:ext cx="6507342" cy="27699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44445C"/>
                </a:solidFill>
                <a:latin typeface="Arial" charset="0"/>
              </a:rPr>
              <a:t>Añadir una primera parte del polvo a todo el liquido si es necesario agregar  mas polvo </a:t>
            </a:r>
            <a:endParaRPr lang="es-MX" sz="1200" dirty="0"/>
          </a:p>
        </p:txBody>
      </p:sp>
      <p:grpSp>
        <p:nvGrpSpPr>
          <p:cNvPr id="31" name="30 Grupo"/>
          <p:cNvGrpSpPr/>
          <p:nvPr/>
        </p:nvGrpSpPr>
        <p:grpSpPr>
          <a:xfrm>
            <a:off x="524958" y="1600202"/>
            <a:ext cx="2700300" cy="1512168"/>
            <a:chOff x="179512" y="1484784"/>
            <a:chExt cx="3600400" cy="2016224"/>
          </a:xfrm>
        </p:grpSpPr>
        <p:sp>
          <p:nvSpPr>
            <p:cNvPr id="18" name="17 Rectángulo"/>
            <p:cNvSpPr/>
            <p:nvPr/>
          </p:nvSpPr>
          <p:spPr>
            <a:xfrm>
              <a:off x="179512" y="1484784"/>
              <a:ext cx="3240360" cy="36933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</p:spPr>
          <p:txBody>
            <a:bodyPr wrap="square">
              <a:spAutoFit/>
            </a:bodyPr>
            <a:lstStyle/>
            <a:p>
              <a:pPr algn="just"/>
              <a:r>
                <a:rPr lang="es-ES" sz="1200" b="1" dirty="0">
                  <a:solidFill>
                    <a:srgbClr val="44445C"/>
                  </a:solidFill>
                  <a:latin typeface="Arial" charset="0"/>
                </a:rPr>
                <a:t>Dividir el polvo  en dos partes </a:t>
              </a:r>
              <a:endParaRPr lang="es-MX" sz="1200" dirty="0"/>
            </a:p>
          </p:txBody>
        </p:sp>
        <p:grpSp>
          <p:nvGrpSpPr>
            <p:cNvPr id="30" name="29 Grupo"/>
            <p:cNvGrpSpPr/>
            <p:nvPr/>
          </p:nvGrpSpPr>
          <p:grpSpPr>
            <a:xfrm>
              <a:off x="611560" y="1916832"/>
              <a:ext cx="3168352" cy="1584176"/>
              <a:chOff x="827584" y="1916832"/>
              <a:chExt cx="3168352" cy="1584176"/>
            </a:xfrm>
          </p:grpSpPr>
          <p:pic>
            <p:nvPicPr>
              <p:cNvPr id="22" name="Picture 2" descr="MVC-850F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20000"/>
              </a:blip>
              <a:srcRect l="43743" t="47833" r="9591" b="24168"/>
              <a:stretch>
                <a:fillRect/>
              </a:stretch>
            </p:blipFill>
            <p:spPr bwMode="auto">
              <a:xfrm>
                <a:off x="827584" y="1916832"/>
                <a:ext cx="3168352" cy="158417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</p:pic>
          <p:pic>
            <p:nvPicPr>
              <p:cNvPr id="28" name="Picture 2" descr="MVC-850F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20000"/>
              </a:blip>
              <a:srcRect l="15200" t="44333" r="71201" b="38167"/>
              <a:stretch>
                <a:fillRect/>
              </a:stretch>
            </p:blipFill>
            <p:spPr bwMode="auto">
              <a:xfrm rot="16200000">
                <a:off x="3146241" y="2622511"/>
                <a:ext cx="979309" cy="72007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</p:pic>
        </p:grpSp>
      </p:grpSp>
      <p:pic>
        <p:nvPicPr>
          <p:cNvPr id="32" name="Picture 2" descr="F:\perdida brillo zoe.jpg"/>
          <p:cNvPicPr>
            <a:picLocks noChangeAspect="1" noChangeArrowheads="1"/>
          </p:cNvPicPr>
          <p:nvPr/>
        </p:nvPicPr>
        <p:blipFill>
          <a:blip r:embed="rId7" cstate="print"/>
          <a:srcRect l="43939" t="29336" r="7576" b="32064"/>
          <a:stretch>
            <a:fillRect/>
          </a:stretch>
        </p:blipFill>
        <p:spPr bwMode="auto">
          <a:xfrm>
            <a:off x="898835" y="5235587"/>
            <a:ext cx="1728192" cy="1350150"/>
          </a:xfrm>
          <a:prstGeom prst="rect">
            <a:avLst/>
          </a:prstGeom>
          <a:noFill/>
        </p:spPr>
      </p:pic>
      <p:sp>
        <p:nvSpPr>
          <p:cNvPr id="33" name="32 Rectángulo"/>
          <p:cNvSpPr/>
          <p:nvPr/>
        </p:nvSpPr>
        <p:spPr>
          <a:xfrm>
            <a:off x="354610" y="4066940"/>
            <a:ext cx="6534726" cy="27699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44445C"/>
                </a:solidFill>
                <a:latin typeface="Arial" charset="0"/>
              </a:rPr>
              <a:t>Consistencia  migajón para colocar en las piezas dentarias que pronto serán exfoliadas  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228641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68289" y="573024"/>
            <a:ext cx="728700" cy="6217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0" name="9 Rectángulo"/>
          <p:cNvSpPr/>
          <p:nvPr/>
        </p:nvSpPr>
        <p:spPr>
          <a:xfrm rot="16200000">
            <a:off x="4595184" y="-3555907"/>
            <a:ext cx="728700" cy="8125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2" name="1 Imagen" descr="MVC-422F.JPG"/>
          <p:cNvPicPr>
            <a:picLocks noChangeAspect="1"/>
          </p:cNvPicPr>
          <p:nvPr/>
        </p:nvPicPr>
        <p:blipFill>
          <a:blip r:embed="rId2" cstate="print"/>
          <a:srcRect l="10375" t="25980" r="4110" b="16060"/>
          <a:stretch>
            <a:fillRect/>
          </a:stretch>
        </p:blipFill>
        <p:spPr>
          <a:xfrm>
            <a:off x="1085819" y="1851201"/>
            <a:ext cx="6915181" cy="4752528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5600553" y="2219825"/>
            <a:ext cx="2141366" cy="920274"/>
            <a:chOff x="1000100" y="3227514"/>
            <a:chExt cx="1785934" cy="1227031"/>
          </a:xfrm>
        </p:grpSpPr>
        <p:sp>
          <p:nvSpPr>
            <p:cNvPr id="4" name="3 Elipse"/>
            <p:cNvSpPr/>
            <p:nvPr/>
          </p:nvSpPr>
          <p:spPr bwMode="auto">
            <a:xfrm>
              <a:off x="1000100" y="3227514"/>
              <a:ext cx="714380" cy="925416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s-MX">
                <a:latin typeface="Times New Roman" pitchFamily="18" charset="0"/>
              </a:endParaRPr>
            </a:p>
          </p:txBody>
        </p:sp>
        <p:sp>
          <p:nvSpPr>
            <p:cNvPr id="5" name="4 Rectángulo"/>
            <p:cNvSpPr/>
            <p:nvPr/>
          </p:nvSpPr>
          <p:spPr>
            <a:xfrm>
              <a:off x="1714480" y="3500438"/>
              <a:ext cx="107155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b="1" dirty="0" smtClean="0">
                  <a:solidFill>
                    <a:srgbClr val="44445C"/>
                  </a:solidFill>
                  <a:latin typeface="Arial" charset="0"/>
                </a:rPr>
                <a:t>Marfil</a:t>
              </a:r>
            </a:p>
            <a:p>
              <a:r>
                <a:rPr lang="es-ES" sz="1350" b="1" dirty="0" smtClean="0">
                  <a:solidFill>
                    <a:srgbClr val="44445C"/>
                  </a:solidFill>
                  <a:latin typeface="Arial" charset="0"/>
                </a:rPr>
                <a:t>Anteriores </a:t>
              </a:r>
              <a:endParaRPr lang="es-MX" sz="1350" dirty="0"/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245010" y="5048320"/>
            <a:ext cx="2266287" cy="990038"/>
            <a:chOff x="869485" y="5214950"/>
            <a:chExt cx="1859480" cy="1320051"/>
          </a:xfrm>
          <a:solidFill>
            <a:srgbClr val="66CCFF"/>
          </a:solidFill>
        </p:grpSpPr>
        <p:sp>
          <p:nvSpPr>
            <p:cNvPr id="7" name="6 Elipse"/>
            <p:cNvSpPr/>
            <p:nvPr/>
          </p:nvSpPr>
          <p:spPr bwMode="auto">
            <a:xfrm>
              <a:off x="869485" y="5892058"/>
              <a:ext cx="714380" cy="642943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s-MX">
                <a:latin typeface="Times New Roman" pitchFamily="18" charset="0"/>
              </a:endParaRP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1714480" y="5214950"/>
              <a:ext cx="1014485" cy="6771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s-ES" sz="1350" b="1" dirty="0" smtClean="0">
                  <a:solidFill>
                    <a:srgbClr val="44445C"/>
                  </a:solidFill>
                  <a:latin typeface="Arial" charset="0"/>
                </a:rPr>
                <a:t>Azul </a:t>
              </a:r>
            </a:p>
            <a:p>
              <a:r>
                <a:rPr lang="es-ES" sz="1350" b="1" dirty="0" smtClean="0">
                  <a:solidFill>
                    <a:srgbClr val="44445C"/>
                  </a:solidFill>
                  <a:latin typeface="Arial" charset="0"/>
                </a:rPr>
                <a:t>Posteriores</a:t>
              </a:r>
              <a:endParaRPr lang="es-MX" sz="1350" dirty="0"/>
            </a:p>
          </p:txBody>
        </p:sp>
      </p:grp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75851" y="857250"/>
            <a:ext cx="1125149" cy="37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IRM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69124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 rot="16200000">
            <a:off x="4635894" y="-3572701"/>
            <a:ext cx="728700" cy="8098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0" name="9 Rectángulo"/>
          <p:cNvSpPr/>
          <p:nvPr/>
        </p:nvSpPr>
        <p:spPr>
          <a:xfrm>
            <a:off x="107480" y="548640"/>
            <a:ext cx="819595" cy="6110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7794603" y="173590"/>
            <a:ext cx="1125149" cy="37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IRM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1048348" y="1032129"/>
            <a:ext cx="5400600" cy="5143500"/>
            <a:chOff x="0" y="0"/>
            <a:chExt cx="7200800" cy="6858000"/>
          </a:xfrm>
        </p:grpSpPr>
        <p:pic>
          <p:nvPicPr>
            <p:cNvPr id="2" name="1 Imagen" descr="MVC-648F.JPG"/>
            <p:cNvPicPr>
              <a:picLocks noChangeAspect="1"/>
            </p:cNvPicPr>
            <p:nvPr/>
          </p:nvPicPr>
          <p:blipFill>
            <a:blip r:embed="rId2" cstate="print"/>
            <a:srcRect l="25992" t="10233" r="12380"/>
            <a:stretch>
              <a:fillRect/>
            </a:stretch>
          </p:blipFill>
          <p:spPr>
            <a:xfrm>
              <a:off x="0" y="0"/>
              <a:ext cx="7200800" cy="6858000"/>
            </a:xfrm>
            <a:prstGeom prst="rect">
              <a:avLst/>
            </a:prstGeom>
          </p:spPr>
        </p:pic>
        <p:sp>
          <p:nvSpPr>
            <p:cNvPr id="4" name="3 Forma libre"/>
            <p:cNvSpPr/>
            <p:nvPr/>
          </p:nvSpPr>
          <p:spPr>
            <a:xfrm>
              <a:off x="985768" y="997527"/>
              <a:ext cx="2644295" cy="1163782"/>
            </a:xfrm>
            <a:custGeom>
              <a:avLst/>
              <a:gdLst>
                <a:gd name="connsiteX0" fmla="*/ 74105 w 2644295"/>
                <a:gd name="connsiteY0" fmla="*/ 187037 h 1163782"/>
                <a:gd name="connsiteX1" fmla="*/ 178014 w 2644295"/>
                <a:gd name="connsiteY1" fmla="*/ 415637 h 1163782"/>
                <a:gd name="connsiteX2" fmla="*/ 198796 w 2644295"/>
                <a:gd name="connsiteY2" fmla="*/ 498764 h 1163782"/>
                <a:gd name="connsiteX3" fmla="*/ 261141 w 2644295"/>
                <a:gd name="connsiteY3" fmla="*/ 519546 h 1163782"/>
                <a:gd name="connsiteX4" fmla="*/ 406614 w 2644295"/>
                <a:gd name="connsiteY4" fmla="*/ 561109 h 1163782"/>
                <a:gd name="connsiteX5" fmla="*/ 448177 w 2644295"/>
                <a:gd name="connsiteY5" fmla="*/ 727364 h 1163782"/>
                <a:gd name="connsiteX6" fmla="*/ 406614 w 2644295"/>
                <a:gd name="connsiteY6" fmla="*/ 457200 h 1163782"/>
                <a:gd name="connsiteX7" fmla="*/ 385832 w 2644295"/>
                <a:gd name="connsiteY7" fmla="*/ 353291 h 1163782"/>
                <a:gd name="connsiteX8" fmla="*/ 240359 w 2644295"/>
                <a:gd name="connsiteY8" fmla="*/ 332509 h 1163782"/>
                <a:gd name="connsiteX9" fmla="*/ 115668 w 2644295"/>
                <a:gd name="connsiteY9" fmla="*/ 124691 h 1163782"/>
                <a:gd name="connsiteX10" fmla="*/ 94887 w 2644295"/>
                <a:gd name="connsiteY10" fmla="*/ 311728 h 1163782"/>
                <a:gd name="connsiteX11" fmla="*/ 240359 w 2644295"/>
                <a:gd name="connsiteY11" fmla="*/ 374073 h 1163782"/>
                <a:gd name="connsiteX12" fmla="*/ 302705 w 2644295"/>
                <a:gd name="connsiteY12" fmla="*/ 415637 h 1163782"/>
                <a:gd name="connsiteX13" fmla="*/ 344268 w 2644295"/>
                <a:gd name="connsiteY13" fmla="*/ 477982 h 1163782"/>
                <a:gd name="connsiteX14" fmla="*/ 261141 w 2644295"/>
                <a:gd name="connsiteY14" fmla="*/ 436418 h 1163782"/>
                <a:gd name="connsiteX15" fmla="*/ 219577 w 2644295"/>
                <a:gd name="connsiteY15" fmla="*/ 374073 h 1163782"/>
                <a:gd name="connsiteX16" fmla="*/ 261141 w 2644295"/>
                <a:gd name="connsiteY16" fmla="*/ 311728 h 1163782"/>
                <a:gd name="connsiteX17" fmla="*/ 198796 w 2644295"/>
                <a:gd name="connsiteY17" fmla="*/ 290946 h 1163782"/>
                <a:gd name="connsiteX18" fmla="*/ 157232 w 2644295"/>
                <a:gd name="connsiteY18" fmla="*/ 270164 h 1163782"/>
                <a:gd name="connsiteX19" fmla="*/ 178014 w 2644295"/>
                <a:gd name="connsiteY19" fmla="*/ 332509 h 1163782"/>
                <a:gd name="connsiteX20" fmla="*/ 198796 w 2644295"/>
                <a:gd name="connsiteY20" fmla="*/ 436418 h 1163782"/>
                <a:gd name="connsiteX21" fmla="*/ 281923 w 2644295"/>
                <a:gd name="connsiteY21" fmla="*/ 477982 h 1163782"/>
                <a:gd name="connsiteX22" fmla="*/ 427396 w 2644295"/>
                <a:gd name="connsiteY22" fmla="*/ 498764 h 1163782"/>
                <a:gd name="connsiteX23" fmla="*/ 448177 w 2644295"/>
                <a:gd name="connsiteY23" fmla="*/ 665018 h 1163782"/>
                <a:gd name="connsiteX24" fmla="*/ 468959 w 2644295"/>
                <a:gd name="connsiteY24" fmla="*/ 727364 h 1163782"/>
                <a:gd name="connsiteX25" fmla="*/ 448177 w 2644295"/>
                <a:gd name="connsiteY25" fmla="*/ 789709 h 1163782"/>
                <a:gd name="connsiteX26" fmla="*/ 178014 w 2644295"/>
                <a:gd name="connsiteY26" fmla="*/ 685800 h 1163782"/>
                <a:gd name="connsiteX27" fmla="*/ 302705 w 2644295"/>
                <a:gd name="connsiteY27" fmla="*/ 768928 h 1163782"/>
                <a:gd name="connsiteX28" fmla="*/ 614432 w 2644295"/>
                <a:gd name="connsiteY28" fmla="*/ 831273 h 1163782"/>
                <a:gd name="connsiteX29" fmla="*/ 593650 w 2644295"/>
                <a:gd name="connsiteY29" fmla="*/ 768928 h 1163782"/>
                <a:gd name="connsiteX30" fmla="*/ 448177 w 2644295"/>
                <a:gd name="connsiteY30" fmla="*/ 706582 h 1163782"/>
                <a:gd name="connsiteX31" fmla="*/ 427396 w 2644295"/>
                <a:gd name="connsiteY31" fmla="*/ 644237 h 1163782"/>
                <a:gd name="connsiteX32" fmla="*/ 406614 w 2644295"/>
                <a:gd name="connsiteY32" fmla="*/ 519546 h 1163782"/>
                <a:gd name="connsiteX33" fmla="*/ 344268 w 2644295"/>
                <a:gd name="connsiteY33" fmla="*/ 540328 h 1163782"/>
                <a:gd name="connsiteX34" fmla="*/ 427396 w 2644295"/>
                <a:gd name="connsiteY34" fmla="*/ 644237 h 1163782"/>
                <a:gd name="connsiteX35" fmla="*/ 489741 w 2644295"/>
                <a:gd name="connsiteY35" fmla="*/ 727364 h 1163782"/>
                <a:gd name="connsiteX36" fmla="*/ 510523 w 2644295"/>
                <a:gd name="connsiteY36" fmla="*/ 810491 h 1163782"/>
                <a:gd name="connsiteX37" fmla="*/ 676777 w 2644295"/>
                <a:gd name="connsiteY37" fmla="*/ 893618 h 1163782"/>
                <a:gd name="connsiteX38" fmla="*/ 739123 w 2644295"/>
                <a:gd name="connsiteY38" fmla="*/ 935182 h 1163782"/>
                <a:gd name="connsiteX39" fmla="*/ 801468 w 2644295"/>
                <a:gd name="connsiteY39" fmla="*/ 955964 h 1163782"/>
                <a:gd name="connsiteX40" fmla="*/ 1154759 w 2644295"/>
                <a:gd name="connsiteY40" fmla="*/ 893618 h 1163782"/>
                <a:gd name="connsiteX41" fmla="*/ 1217105 w 2644295"/>
                <a:gd name="connsiteY41" fmla="*/ 852055 h 1163782"/>
                <a:gd name="connsiteX42" fmla="*/ 1154759 w 2644295"/>
                <a:gd name="connsiteY42" fmla="*/ 872837 h 1163782"/>
                <a:gd name="connsiteX43" fmla="*/ 1113196 w 2644295"/>
                <a:gd name="connsiteY43" fmla="*/ 935182 h 1163782"/>
                <a:gd name="connsiteX44" fmla="*/ 946941 w 2644295"/>
                <a:gd name="connsiteY44" fmla="*/ 997528 h 1163782"/>
                <a:gd name="connsiteX45" fmla="*/ 884596 w 2644295"/>
                <a:gd name="connsiteY45" fmla="*/ 1018309 h 1163782"/>
                <a:gd name="connsiteX46" fmla="*/ 739123 w 2644295"/>
                <a:gd name="connsiteY46" fmla="*/ 1101437 h 1163782"/>
                <a:gd name="connsiteX47" fmla="*/ 759905 w 2644295"/>
                <a:gd name="connsiteY47" fmla="*/ 1018309 h 1163782"/>
                <a:gd name="connsiteX48" fmla="*/ 822250 w 2644295"/>
                <a:gd name="connsiteY48" fmla="*/ 997528 h 1163782"/>
                <a:gd name="connsiteX49" fmla="*/ 988505 w 2644295"/>
                <a:gd name="connsiteY49" fmla="*/ 935182 h 1163782"/>
                <a:gd name="connsiteX50" fmla="*/ 1071632 w 2644295"/>
                <a:gd name="connsiteY50" fmla="*/ 893618 h 1163782"/>
                <a:gd name="connsiteX51" fmla="*/ 863814 w 2644295"/>
                <a:gd name="connsiteY51" fmla="*/ 935182 h 1163782"/>
                <a:gd name="connsiteX52" fmla="*/ 718341 w 2644295"/>
                <a:gd name="connsiteY52" fmla="*/ 831273 h 1163782"/>
                <a:gd name="connsiteX53" fmla="*/ 635214 w 2644295"/>
                <a:gd name="connsiteY53" fmla="*/ 789709 h 1163782"/>
                <a:gd name="connsiteX54" fmla="*/ 572868 w 2644295"/>
                <a:gd name="connsiteY54" fmla="*/ 748146 h 1163782"/>
                <a:gd name="connsiteX55" fmla="*/ 510523 w 2644295"/>
                <a:gd name="connsiteY55" fmla="*/ 768928 h 1163782"/>
                <a:gd name="connsiteX56" fmla="*/ 572868 w 2644295"/>
                <a:gd name="connsiteY56" fmla="*/ 789709 h 1163782"/>
                <a:gd name="connsiteX57" fmla="*/ 655996 w 2644295"/>
                <a:gd name="connsiteY57" fmla="*/ 831273 h 1163782"/>
                <a:gd name="connsiteX58" fmla="*/ 822250 w 2644295"/>
                <a:gd name="connsiteY58" fmla="*/ 872837 h 1163782"/>
                <a:gd name="connsiteX59" fmla="*/ 905377 w 2644295"/>
                <a:gd name="connsiteY59" fmla="*/ 935182 h 1163782"/>
                <a:gd name="connsiteX60" fmla="*/ 1113196 w 2644295"/>
                <a:gd name="connsiteY60" fmla="*/ 935182 h 1163782"/>
                <a:gd name="connsiteX61" fmla="*/ 1175541 w 2644295"/>
                <a:gd name="connsiteY61" fmla="*/ 914400 h 1163782"/>
                <a:gd name="connsiteX62" fmla="*/ 1237887 w 2644295"/>
                <a:gd name="connsiteY62" fmla="*/ 872837 h 1163782"/>
                <a:gd name="connsiteX63" fmla="*/ 1341796 w 2644295"/>
                <a:gd name="connsiteY63" fmla="*/ 893618 h 1163782"/>
                <a:gd name="connsiteX64" fmla="*/ 1487268 w 2644295"/>
                <a:gd name="connsiteY64" fmla="*/ 955964 h 1163782"/>
                <a:gd name="connsiteX65" fmla="*/ 1445705 w 2644295"/>
                <a:gd name="connsiteY65" fmla="*/ 1080655 h 1163782"/>
                <a:gd name="connsiteX66" fmla="*/ 1321014 w 2644295"/>
                <a:gd name="connsiteY66" fmla="*/ 1163782 h 1163782"/>
                <a:gd name="connsiteX67" fmla="*/ 1341796 w 2644295"/>
                <a:gd name="connsiteY67" fmla="*/ 1101437 h 1163782"/>
                <a:gd name="connsiteX68" fmla="*/ 1383359 w 2644295"/>
                <a:gd name="connsiteY68" fmla="*/ 1018309 h 1163782"/>
                <a:gd name="connsiteX69" fmla="*/ 1258668 w 2644295"/>
                <a:gd name="connsiteY69" fmla="*/ 935182 h 1163782"/>
                <a:gd name="connsiteX70" fmla="*/ 1113196 w 2644295"/>
                <a:gd name="connsiteY70" fmla="*/ 976746 h 1163782"/>
                <a:gd name="connsiteX71" fmla="*/ 1092414 w 2644295"/>
                <a:gd name="connsiteY71" fmla="*/ 1039091 h 1163782"/>
                <a:gd name="connsiteX72" fmla="*/ 1362577 w 2644295"/>
                <a:gd name="connsiteY72" fmla="*/ 976746 h 1163782"/>
                <a:gd name="connsiteX73" fmla="*/ 1424923 w 2644295"/>
                <a:gd name="connsiteY73" fmla="*/ 935182 h 1163782"/>
                <a:gd name="connsiteX74" fmla="*/ 1487268 w 2644295"/>
                <a:gd name="connsiteY74" fmla="*/ 1018309 h 1163782"/>
                <a:gd name="connsiteX75" fmla="*/ 1362577 w 2644295"/>
                <a:gd name="connsiteY75" fmla="*/ 976746 h 1163782"/>
                <a:gd name="connsiteX76" fmla="*/ 1300232 w 2644295"/>
                <a:gd name="connsiteY76" fmla="*/ 935182 h 1163782"/>
                <a:gd name="connsiteX77" fmla="*/ 1217105 w 2644295"/>
                <a:gd name="connsiteY77" fmla="*/ 955964 h 1163782"/>
                <a:gd name="connsiteX78" fmla="*/ 1321014 w 2644295"/>
                <a:gd name="connsiteY78" fmla="*/ 976746 h 1163782"/>
                <a:gd name="connsiteX79" fmla="*/ 1383359 w 2644295"/>
                <a:gd name="connsiteY79" fmla="*/ 997528 h 1163782"/>
                <a:gd name="connsiteX80" fmla="*/ 1341796 w 2644295"/>
                <a:gd name="connsiteY80" fmla="*/ 1080655 h 1163782"/>
                <a:gd name="connsiteX81" fmla="*/ 1279450 w 2644295"/>
                <a:gd name="connsiteY81" fmla="*/ 1059873 h 1163782"/>
                <a:gd name="connsiteX82" fmla="*/ 1113196 w 2644295"/>
                <a:gd name="connsiteY82" fmla="*/ 1018309 h 1163782"/>
                <a:gd name="connsiteX83" fmla="*/ 1009287 w 2644295"/>
                <a:gd name="connsiteY83" fmla="*/ 1039091 h 1163782"/>
                <a:gd name="connsiteX84" fmla="*/ 1092414 w 2644295"/>
                <a:gd name="connsiteY84" fmla="*/ 1080655 h 1163782"/>
                <a:gd name="connsiteX85" fmla="*/ 1175541 w 2644295"/>
                <a:gd name="connsiteY85" fmla="*/ 1101437 h 1163782"/>
                <a:gd name="connsiteX86" fmla="*/ 1258668 w 2644295"/>
                <a:gd name="connsiteY86" fmla="*/ 1143000 h 1163782"/>
                <a:gd name="connsiteX87" fmla="*/ 1154759 w 2644295"/>
                <a:gd name="connsiteY87" fmla="*/ 1018309 h 1163782"/>
                <a:gd name="connsiteX88" fmla="*/ 1092414 w 2644295"/>
                <a:gd name="connsiteY88" fmla="*/ 976746 h 1163782"/>
                <a:gd name="connsiteX89" fmla="*/ 1154759 w 2644295"/>
                <a:gd name="connsiteY89" fmla="*/ 997528 h 1163782"/>
                <a:gd name="connsiteX90" fmla="*/ 1341796 w 2644295"/>
                <a:gd name="connsiteY90" fmla="*/ 1018309 h 1163782"/>
                <a:gd name="connsiteX91" fmla="*/ 1321014 w 2644295"/>
                <a:gd name="connsiteY91" fmla="*/ 1101437 h 1163782"/>
                <a:gd name="connsiteX92" fmla="*/ 1258668 w 2644295"/>
                <a:gd name="connsiteY92" fmla="*/ 1163782 h 1163782"/>
                <a:gd name="connsiteX93" fmla="*/ 1258668 w 2644295"/>
                <a:gd name="connsiteY93" fmla="*/ 1039091 h 1163782"/>
                <a:gd name="connsiteX94" fmla="*/ 1321014 w 2644295"/>
                <a:gd name="connsiteY94" fmla="*/ 1059873 h 1163782"/>
                <a:gd name="connsiteX95" fmla="*/ 1362577 w 2644295"/>
                <a:gd name="connsiteY95" fmla="*/ 1122218 h 1163782"/>
                <a:gd name="connsiteX96" fmla="*/ 1341796 w 2644295"/>
                <a:gd name="connsiteY96" fmla="*/ 1059873 h 1163782"/>
                <a:gd name="connsiteX97" fmla="*/ 1175541 w 2644295"/>
                <a:gd name="connsiteY97" fmla="*/ 976746 h 1163782"/>
                <a:gd name="connsiteX98" fmla="*/ 1154759 w 2644295"/>
                <a:gd name="connsiteY98" fmla="*/ 1039091 h 1163782"/>
                <a:gd name="connsiteX99" fmla="*/ 1279450 w 2644295"/>
                <a:gd name="connsiteY99" fmla="*/ 1122218 h 1163782"/>
                <a:gd name="connsiteX100" fmla="*/ 1300232 w 2644295"/>
                <a:gd name="connsiteY100" fmla="*/ 1059873 h 1163782"/>
                <a:gd name="connsiteX101" fmla="*/ 1653523 w 2644295"/>
                <a:gd name="connsiteY101" fmla="*/ 976746 h 1163782"/>
                <a:gd name="connsiteX102" fmla="*/ 1757432 w 2644295"/>
                <a:gd name="connsiteY102" fmla="*/ 852055 h 1163782"/>
                <a:gd name="connsiteX103" fmla="*/ 1798996 w 2644295"/>
                <a:gd name="connsiteY103" fmla="*/ 789709 h 1163782"/>
                <a:gd name="connsiteX104" fmla="*/ 1861341 w 2644295"/>
                <a:gd name="connsiteY104" fmla="*/ 768928 h 1163782"/>
                <a:gd name="connsiteX105" fmla="*/ 1923687 w 2644295"/>
                <a:gd name="connsiteY105" fmla="*/ 727364 h 1163782"/>
                <a:gd name="connsiteX106" fmla="*/ 1798996 w 2644295"/>
                <a:gd name="connsiteY106" fmla="*/ 685800 h 1163782"/>
                <a:gd name="connsiteX107" fmla="*/ 1757432 w 2644295"/>
                <a:gd name="connsiteY107" fmla="*/ 748146 h 1163782"/>
                <a:gd name="connsiteX108" fmla="*/ 1695087 w 2644295"/>
                <a:gd name="connsiteY108" fmla="*/ 789709 h 1163782"/>
                <a:gd name="connsiteX109" fmla="*/ 1674305 w 2644295"/>
                <a:gd name="connsiteY109" fmla="*/ 852055 h 1163782"/>
                <a:gd name="connsiteX110" fmla="*/ 1549614 w 2644295"/>
                <a:gd name="connsiteY110" fmla="*/ 935182 h 1163782"/>
                <a:gd name="connsiteX111" fmla="*/ 1466487 w 2644295"/>
                <a:gd name="connsiteY111" fmla="*/ 976746 h 1163782"/>
                <a:gd name="connsiteX112" fmla="*/ 1549614 w 2644295"/>
                <a:gd name="connsiteY112" fmla="*/ 914400 h 1163782"/>
                <a:gd name="connsiteX113" fmla="*/ 1611959 w 2644295"/>
                <a:gd name="connsiteY113" fmla="*/ 893618 h 1163782"/>
                <a:gd name="connsiteX114" fmla="*/ 1736650 w 2644295"/>
                <a:gd name="connsiteY114" fmla="*/ 831273 h 1163782"/>
                <a:gd name="connsiteX115" fmla="*/ 1736650 w 2644295"/>
                <a:gd name="connsiteY115" fmla="*/ 748146 h 1163782"/>
                <a:gd name="connsiteX116" fmla="*/ 1674305 w 2644295"/>
                <a:gd name="connsiteY116" fmla="*/ 789709 h 1163782"/>
                <a:gd name="connsiteX117" fmla="*/ 1591177 w 2644295"/>
                <a:gd name="connsiteY117" fmla="*/ 831273 h 1163782"/>
                <a:gd name="connsiteX118" fmla="*/ 1528832 w 2644295"/>
                <a:gd name="connsiteY118" fmla="*/ 914400 h 1163782"/>
                <a:gd name="connsiteX119" fmla="*/ 1591177 w 2644295"/>
                <a:gd name="connsiteY119" fmla="*/ 893618 h 1163782"/>
                <a:gd name="connsiteX120" fmla="*/ 1715868 w 2644295"/>
                <a:gd name="connsiteY120" fmla="*/ 727364 h 1163782"/>
                <a:gd name="connsiteX121" fmla="*/ 1736650 w 2644295"/>
                <a:gd name="connsiteY121" fmla="*/ 644237 h 1163782"/>
                <a:gd name="connsiteX122" fmla="*/ 1674305 w 2644295"/>
                <a:gd name="connsiteY122" fmla="*/ 706582 h 1163782"/>
                <a:gd name="connsiteX123" fmla="*/ 1508050 w 2644295"/>
                <a:gd name="connsiteY123" fmla="*/ 893618 h 1163782"/>
                <a:gd name="connsiteX124" fmla="*/ 1549614 w 2644295"/>
                <a:gd name="connsiteY124" fmla="*/ 810491 h 1163782"/>
                <a:gd name="connsiteX125" fmla="*/ 1632741 w 2644295"/>
                <a:gd name="connsiteY125" fmla="*/ 685800 h 1163782"/>
                <a:gd name="connsiteX126" fmla="*/ 1528832 w 2644295"/>
                <a:gd name="connsiteY126" fmla="*/ 810491 h 1163782"/>
                <a:gd name="connsiteX127" fmla="*/ 1487268 w 2644295"/>
                <a:gd name="connsiteY127" fmla="*/ 872837 h 1163782"/>
                <a:gd name="connsiteX128" fmla="*/ 1424923 w 2644295"/>
                <a:gd name="connsiteY128" fmla="*/ 914400 h 1163782"/>
                <a:gd name="connsiteX129" fmla="*/ 1362577 w 2644295"/>
                <a:gd name="connsiteY129" fmla="*/ 976746 h 1163782"/>
                <a:gd name="connsiteX130" fmla="*/ 1570396 w 2644295"/>
                <a:gd name="connsiteY130" fmla="*/ 727364 h 1163782"/>
                <a:gd name="connsiteX131" fmla="*/ 1632741 w 2644295"/>
                <a:gd name="connsiteY131" fmla="*/ 665018 h 1163782"/>
                <a:gd name="connsiteX132" fmla="*/ 1674305 w 2644295"/>
                <a:gd name="connsiteY132" fmla="*/ 748146 h 1163782"/>
                <a:gd name="connsiteX133" fmla="*/ 1611959 w 2644295"/>
                <a:gd name="connsiteY133" fmla="*/ 914400 h 1163782"/>
                <a:gd name="connsiteX134" fmla="*/ 1528832 w 2644295"/>
                <a:gd name="connsiteY134" fmla="*/ 976746 h 1163782"/>
                <a:gd name="connsiteX135" fmla="*/ 1570396 w 2644295"/>
                <a:gd name="connsiteY135" fmla="*/ 914400 h 1163782"/>
                <a:gd name="connsiteX136" fmla="*/ 1632741 w 2644295"/>
                <a:gd name="connsiteY136" fmla="*/ 893618 h 1163782"/>
                <a:gd name="connsiteX137" fmla="*/ 1653523 w 2644295"/>
                <a:gd name="connsiteY137" fmla="*/ 831273 h 1163782"/>
                <a:gd name="connsiteX138" fmla="*/ 1819777 w 2644295"/>
                <a:gd name="connsiteY138" fmla="*/ 727364 h 1163782"/>
                <a:gd name="connsiteX139" fmla="*/ 1736650 w 2644295"/>
                <a:gd name="connsiteY139" fmla="*/ 810491 h 1163782"/>
                <a:gd name="connsiteX140" fmla="*/ 1653523 w 2644295"/>
                <a:gd name="connsiteY140" fmla="*/ 893618 h 1163782"/>
                <a:gd name="connsiteX141" fmla="*/ 1632741 w 2644295"/>
                <a:gd name="connsiteY141" fmla="*/ 976746 h 1163782"/>
                <a:gd name="connsiteX142" fmla="*/ 1695087 w 2644295"/>
                <a:gd name="connsiteY142" fmla="*/ 955964 h 1163782"/>
                <a:gd name="connsiteX143" fmla="*/ 1778214 w 2644295"/>
                <a:gd name="connsiteY143" fmla="*/ 914400 h 1163782"/>
                <a:gd name="connsiteX144" fmla="*/ 1819777 w 2644295"/>
                <a:gd name="connsiteY144" fmla="*/ 831273 h 1163782"/>
                <a:gd name="connsiteX145" fmla="*/ 1840559 w 2644295"/>
                <a:gd name="connsiteY145" fmla="*/ 768928 h 1163782"/>
                <a:gd name="connsiteX146" fmla="*/ 1882123 w 2644295"/>
                <a:gd name="connsiteY146" fmla="*/ 685800 h 1163782"/>
                <a:gd name="connsiteX147" fmla="*/ 1840559 w 2644295"/>
                <a:gd name="connsiteY147" fmla="*/ 602673 h 1163782"/>
                <a:gd name="connsiteX148" fmla="*/ 1674305 w 2644295"/>
                <a:gd name="connsiteY148" fmla="*/ 519546 h 1163782"/>
                <a:gd name="connsiteX149" fmla="*/ 1632741 w 2644295"/>
                <a:gd name="connsiteY149" fmla="*/ 457200 h 1163782"/>
                <a:gd name="connsiteX150" fmla="*/ 1591177 w 2644295"/>
                <a:gd name="connsiteY150" fmla="*/ 477982 h 1163782"/>
                <a:gd name="connsiteX151" fmla="*/ 1611959 w 2644295"/>
                <a:gd name="connsiteY151" fmla="*/ 644237 h 1163782"/>
                <a:gd name="connsiteX152" fmla="*/ 1653523 w 2644295"/>
                <a:gd name="connsiteY152" fmla="*/ 561109 h 1163782"/>
                <a:gd name="connsiteX153" fmla="*/ 1591177 w 2644295"/>
                <a:gd name="connsiteY153" fmla="*/ 394855 h 1163782"/>
                <a:gd name="connsiteX154" fmla="*/ 1591177 w 2644295"/>
                <a:gd name="connsiteY154" fmla="*/ 290946 h 1163782"/>
                <a:gd name="connsiteX155" fmla="*/ 1632741 w 2644295"/>
                <a:gd name="connsiteY155" fmla="*/ 353291 h 1163782"/>
                <a:gd name="connsiteX156" fmla="*/ 1674305 w 2644295"/>
                <a:gd name="connsiteY156" fmla="*/ 477982 h 1163782"/>
                <a:gd name="connsiteX157" fmla="*/ 1695087 w 2644295"/>
                <a:gd name="connsiteY157" fmla="*/ 540328 h 1163782"/>
                <a:gd name="connsiteX158" fmla="*/ 1674305 w 2644295"/>
                <a:gd name="connsiteY158" fmla="*/ 623455 h 1163782"/>
                <a:gd name="connsiteX159" fmla="*/ 1549614 w 2644295"/>
                <a:gd name="connsiteY159" fmla="*/ 727364 h 1163782"/>
                <a:gd name="connsiteX160" fmla="*/ 1611959 w 2644295"/>
                <a:gd name="connsiteY160" fmla="*/ 519546 h 1163782"/>
                <a:gd name="connsiteX161" fmla="*/ 1591177 w 2644295"/>
                <a:gd name="connsiteY161" fmla="*/ 581891 h 1163782"/>
                <a:gd name="connsiteX162" fmla="*/ 1549614 w 2644295"/>
                <a:gd name="connsiteY162" fmla="*/ 665018 h 1163782"/>
                <a:gd name="connsiteX163" fmla="*/ 1445705 w 2644295"/>
                <a:gd name="connsiteY163" fmla="*/ 789709 h 1163782"/>
                <a:gd name="connsiteX164" fmla="*/ 1321014 w 2644295"/>
                <a:gd name="connsiteY164" fmla="*/ 831273 h 1163782"/>
                <a:gd name="connsiteX165" fmla="*/ 1258668 w 2644295"/>
                <a:gd name="connsiteY165" fmla="*/ 852055 h 1163782"/>
                <a:gd name="connsiteX166" fmla="*/ 1030068 w 2644295"/>
                <a:gd name="connsiteY166" fmla="*/ 831273 h 1163782"/>
                <a:gd name="connsiteX167" fmla="*/ 967723 w 2644295"/>
                <a:gd name="connsiteY167" fmla="*/ 810491 h 1163782"/>
                <a:gd name="connsiteX168" fmla="*/ 739123 w 2644295"/>
                <a:gd name="connsiteY168" fmla="*/ 789709 h 1163782"/>
                <a:gd name="connsiteX169" fmla="*/ 635214 w 2644295"/>
                <a:gd name="connsiteY169" fmla="*/ 748146 h 1163782"/>
                <a:gd name="connsiteX170" fmla="*/ 572868 w 2644295"/>
                <a:gd name="connsiteY170" fmla="*/ 727364 h 1163782"/>
                <a:gd name="connsiteX171" fmla="*/ 510523 w 2644295"/>
                <a:gd name="connsiteY171" fmla="*/ 685800 h 1163782"/>
                <a:gd name="connsiteX172" fmla="*/ 468959 w 2644295"/>
                <a:gd name="connsiteY172" fmla="*/ 623455 h 1163782"/>
                <a:gd name="connsiteX173" fmla="*/ 427396 w 2644295"/>
                <a:gd name="connsiteY173" fmla="*/ 457200 h 1163782"/>
                <a:gd name="connsiteX174" fmla="*/ 406614 w 2644295"/>
                <a:gd name="connsiteY174" fmla="*/ 332509 h 1163782"/>
                <a:gd name="connsiteX175" fmla="*/ 427396 w 2644295"/>
                <a:gd name="connsiteY175" fmla="*/ 498764 h 1163782"/>
                <a:gd name="connsiteX176" fmla="*/ 489741 w 2644295"/>
                <a:gd name="connsiteY176" fmla="*/ 540328 h 1163782"/>
                <a:gd name="connsiteX177" fmla="*/ 635214 w 2644295"/>
                <a:gd name="connsiteY177" fmla="*/ 623455 h 1163782"/>
                <a:gd name="connsiteX178" fmla="*/ 759905 w 2644295"/>
                <a:gd name="connsiteY178" fmla="*/ 727364 h 1163782"/>
                <a:gd name="connsiteX179" fmla="*/ 884596 w 2644295"/>
                <a:gd name="connsiteY179" fmla="*/ 768928 h 1163782"/>
                <a:gd name="connsiteX180" fmla="*/ 1404141 w 2644295"/>
                <a:gd name="connsiteY180" fmla="*/ 748146 h 1163782"/>
                <a:gd name="connsiteX181" fmla="*/ 1570396 w 2644295"/>
                <a:gd name="connsiteY181" fmla="*/ 665018 h 1163782"/>
                <a:gd name="connsiteX182" fmla="*/ 1611959 w 2644295"/>
                <a:gd name="connsiteY182" fmla="*/ 581891 h 1163782"/>
                <a:gd name="connsiteX183" fmla="*/ 1549614 w 2644295"/>
                <a:gd name="connsiteY183" fmla="*/ 623455 h 1163782"/>
                <a:gd name="connsiteX184" fmla="*/ 1466487 w 2644295"/>
                <a:gd name="connsiteY184" fmla="*/ 748146 h 1163782"/>
                <a:gd name="connsiteX185" fmla="*/ 1424923 w 2644295"/>
                <a:gd name="connsiteY185" fmla="*/ 831273 h 1163782"/>
                <a:gd name="connsiteX186" fmla="*/ 1237887 w 2644295"/>
                <a:gd name="connsiteY186" fmla="*/ 935182 h 1163782"/>
                <a:gd name="connsiteX187" fmla="*/ 843032 w 2644295"/>
                <a:gd name="connsiteY187" fmla="*/ 914400 h 1163782"/>
                <a:gd name="connsiteX188" fmla="*/ 676777 w 2644295"/>
                <a:gd name="connsiteY188" fmla="*/ 831273 h 1163782"/>
                <a:gd name="connsiteX189" fmla="*/ 531305 w 2644295"/>
                <a:gd name="connsiteY189" fmla="*/ 727364 h 1163782"/>
                <a:gd name="connsiteX190" fmla="*/ 489741 w 2644295"/>
                <a:gd name="connsiteY190" fmla="*/ 665018 h 1163782"/>
                <a:gd name="connsiteX191" fmla="*/ 468959 w 2644295"/>
                <a:gd name="connsiteY191" fmla="*/ 602673 h 1163782"/>
                <a:gd name="connsiteX192" fmla="*/ 406614 w 2644295"/>
                <a:gd name="connsiteY192" fmla="*/ 581891 h 1163782"/>
                <a:gd name="connsiteX193" fmla="*/ 344268 w 2644295"/>
                <a:gd name="connsiteY193" fmla="*/ 540328 h 1163782"/>
                <a:gd name="connsiteX194" fmla="*/ 365050 w 2644295"/>
                <a:gd name="connsiteY194" fmla="*/ 644237 h 1163782"/>
                <a:gd name="connsiteX195" fmla="*/ 448177 w 2644295"/>
                <a:gd name="connsiteY195" fmla="*/ 665018 h 1163782"/>
                <a:gd name="connsiteX196" fmla="*/ 531305 w 2644295"/>
                <a:gd name="connsiteY196" fmla="*/ 706582 h 1163782"/>
                <a:gd name="connsiteX197" fmla="*/ 739123 w 2644295"/>
                <a:gd name="connsiteY197" fmla="*/ 768928 h 1163782"/>
                <a:gd name="connsiteX198" fmla="*/ 843032 w 2644295"/>
                <a:gd name="connsiteY198" fmla="*/ 789709 h 1163782"/>
                <a:gd name="connsiteX199" fmla="*/ 1133977 w 2644295"/>
                <a:gd name="connsiteY199" fmla="*/ 706582 h 1163782"/>
                <a:gd name="connsiteX200" fmla="*/ 1217105 w 2644295"/>
                <a:gd name="connsiteY200" fmla="*/ 685800 h 1163782"/>
                <a:gd name="connsiteX201" fmla="*/ 1383359 w 2644295"/>
                <a:gd name="connsiteY201" fmla="*/ 623455 h 1163782"/>
                <a:gd name="connsiteX202" fmla="*/ 1445705 w 2644295"/>
                <a:gd name="connsiteY202" fmla="*/ 581891 h 1163782"/>
                <a:gd name="connsiteX203" fmla="*/ 1508050 w 2644295"/>
                <a:gd name="connsiteY203" fmla="*/ 561109 h 1163782"/>
                <a:gd name="connsiteX204" fmla="*/ 1445705 w 2644295"/>
                <a:gd name="connsiteY204" fmla="*/ 623455 h 1163782"/>
                <a:gd name="connsiteX205" fmla="*/ 1383359 w 2644295"/>
                <a:gd name="connsiteY205" fmla="*/ 665018 h 1163782"/>
                <a:gd name="connsiteX206" fmla="*/ 1237887 w 2644295"/>
                <a:gd name="connsiteY206" fmla="*/ 768928 h 1163782"/>
                <a:gd name="connsiteX207" fmla="*/ 1175541 w 2644295"/>
                <a:gd name="connsiteY207" fmla="*/ 789709 h 1163782"/>
                <a:gd name="connsiteX208" fmla="*/ 905377 w 2644295"/>
                <a:gd name="connsiteY208" fmla="*/ 748146 h 1163782"/>
                <a:gd name="connsiteX209" fmla="*/ 843032 w 2644295"/>
                <a:gd name="connsiteY209" fmla="*/ 727364 h 1163782"/>
                <a:gd name="connsiteX210" fmla="*/ 718341 w 2644295"/>
                <a:gd name="connsiteY210" fmla="*/ 623455 h 1163782"/>
                <a:gd name="connsiteX211" fmla="*/ 676777 w 2644295"/>
                <a:gd name="connsiteY211" fmla="*/ 561109 h 1163782"/>
                <a:gd name="connsiteX212" fmla="*/ 593650 w 2644295"/>
                <a:gd name="connsiteY212" fmla="*/ 519546 h 1163782"/>
                <a:gd name="connsiteX213" fmla="*/ 510523 w 2644295"/>
                <a:gd name="connsiteY213" fmla="*/ 436418 h 1163782"/>
                <a:gd name="connsiteX214" fmla="*/ 302705 w 2644295"/>
                <a:gd name="connsiteY214" fmla="*/ 353291 h 1163782"/>
                <a:gd name="connsiteX215" fmla="*/ 240359 w 2644295"/>
                <a:gd name="connsiteY215" fmla="*/ 311728 h 1163782"/>
                <a:gd name="connsiteX216" fmla="*/ 344268 w 2644295"/>
                <a:gd name="connsiteY216" fmla="*/ 353291 h 1163782"/>
                <a:gd name="connsiteX217" fmla="*/ 531305 w 2644295"/>
                <a:gd name="connsiteY217" fmla="*/ 415637 h 1163782"/>
                <a:gd name="connsiteX218" fmla="*/ 697559 w 2644295"/>
                <a:gd name="connsiteY218" fmla="*/ 457200 h 1163782"/>
                <a:gd name="connsiteX219" fmla="*/ 780687 w 2644295"/>
                <a:gd name="connsiteY219" fmla="*/ 477982 h 1163782"/>
                <a:gd name="connsiteX220" fmla="*/ 843032 w 2644295"/>
                <a:gd name="connsiteY220" fmla="*/ 498764 h 1163782"/>
                <a:gd name="connsiteX221" fmla="*/ 905377 w 2644295"/>
                <a:gd name="connsiteY221" fmla="*/ 561109 h 1163782"/>
                <a:gd name="connsiteX222" fmla="*/ 1030068 w 2644295"/>
                <a:gd name="connsiteY222" fmla="*/ 602673 h 1163782"/>
                <a:gd name="connsiteX223" fmla="*/ 1300232 w 2644295"/>
                <a:gd name="connsiteY223" fmla="*/ 581891 h 1163782"/>
                <a:gd name="connsiteX224" fmla="*/ 1383359 w 2644295"/>
                <a:gd name="connsiteY224" fmla="*/ 540328 h 1163782"/>
                <a:gd name="connsiteX225" fmla="*/ 1466487 w 2644295"/>
                <a:gd name="connsiteY225" fmla="*/ 519546 h 1163782"/>
                <a:gd name="connsiteX226" fmla="*/ 1528832 w 2644295"/>
                <a:gd name="connsiteY226" fmla="*/ 457200 h 1163782"/>
                <a:gd name="connsiteX227" fmla="*/ 1549614 w 2644295"/>
                <a:gd name="connsiteY227" fmla="*/ 207818 h 1163782"/>
                <a:gd name="connsiteX228" fmla="*/ 1487268 w 2644295"/>
                <a:gd name="connsiteY228" fmla="*/ 187037 h 1163782"/>
                <a:gd name="connsiteX229" fmla="*/ 1424923 w 2644295"/>
                <a:gd name="connsiteY229" fmla="*/ 332509 h 1163782"/>
                <a:gd name="connsiteX230" fmla="*/ 1383359 w 2644295"/>
                <a:gd name="connsiteY230" fmla="*/ 394855 h 1163782"/>
                <a:gd name="connsiteX231" fmla="*/ 1341796 w 2644295"/>
                <a:gd name="connsiteY231" fmla="*/ 477982 h 1163782"/>
                <a:gd name="connsiteX232" fmla="*/ 1217105 w 2644295"/>
                <a:gd name="connsiteY232" fmla="*/ 581891 h 1163782"/>
                <a:gd name="connsiteX233" fmla="*/ 1154759 w 2644295"/>
                <a:gd name="connsiteY233" fmla="*/ 602673 h 1163782"/>
                <a:gd name="connsiteX234" fmla="*/ 884596 w 2644295"/>
                <a:gd name="connsiteY234" fmla="*/ 581891 h 1163782"/>
                <a:gd name="connsiteX235" fmla="*/ 718341 w 2644295"/>
                <a:gd name="connsiteY235" fmla="*/ 540328 h 1163782"/>
                <a:gd name="connsiteX236" fmla="*/ 614432 w 2644295"/>
                <a:gd name="connsiteY236" fmla="*/ 415637 h 1163782"/>
                <a:gd name="connsiteX237" fmla="*/ 572868 w 2644295"/>
                <a:gd name="connsiteY237" fmla="*/ 498764 h 1163782"/>
                <a:gd name="connsiteX238" fmla="*/ 905377 w 2644295"/>
                <a:gd name="connsiteY238" fmla="*/ 623455 h 1163782"/>
                <a:gd name="connsiteX239" fmla="*/ 1071632 w 2644295"/>
                <a:gd name="connsiteY239" fmla="*/ 665018 h 1163782"/>
                <a:gd name="connsiteX240" fmla="*/ 1258668 w 2644295"/>
                <a:gd name="connsiteY240" fmla="*/ 644237 h 1163782"/>
                <a:gd name="connsiteX241" fmla="*/ 1383359 w 2644295"/>
                <a:gd name="connsiteY241" fmla="*/ 561109 h 1163782"/>
                <a:gd name="connsiteX242" fmla="*/ 1175541 w 2644295"/>
                <a:gd name="connsiteY242" fmla="*/ 623455 h 1163782"/>
                <a:gd name="connsiteX243" fmla="*/ 1113196 w 2644295"/>
                <a:gd name="connsiteY243" fmla="*/ 644237 h 1163782"/>
                <a:gd name="connsiteX244" fmla="*/ 1009287 w 2644295"/>
                <a:gd name="connsiteY244" fmla="*/ 685800 h 1163782"/>
                <a:gd name="connsiteX245" fmla="*/ 905377 w 2644295"/>
                <a:gd name="connsiteY245" fmla="*/ 706582 h 1163782"/>
                <a:gd name="connsiteX246" fmla="*/ 843032 w 2644295"/>
                <a:gd name="connsiteY246" fmla="*/ 685800 h 1163782"/>
                <a:gd name="connsiteX247" fmla="*/ 759905 w 2644295"/>
                <a:gd name="connsiteY247" fmla="*/ 644237 h 1163782"/>
                <a:gd name="connsiteX248" fmla="*/ 655996 w 2644295"/>
                <a:gd name="connsiteY248" fmla="*/ 623455 h 1163782"/>
                <a:gd name="connsiteX249" fmla="*/ 489741 w 2644295"/>
                <a:gd name="connsiteY249" fmla="*/ 540328 h 1163782"/>
                <a:gd name="connsiteX250" fmla="*/ 552087 w 2644295"/>
                <a:gd name="connsiteY250" fmla="*/ 519546 h 1163782"/>
                <a:gd name="connsiteX251" fmla="*/ 863814 w 2644295"/>
                <a:gd name="connsiteY251" fmla="*/ 561109 h 1163782"/>
                <a:gd name="connsiteX252" fmla="*/ 1113196 w 2644295"/>
                <a:gd name="connsiteY252" fmla="*/ 540328 h 1163782"/>
                <a:gd name="connsiteX253" fmla="*/ 1237887 w 2644295"/>
                <a:gd name="connsiteY253" fmla="*/ 498764 h 1163782"/>
                <a:gd name="connsiteX254" fmla="*/ 1300232 w 2644295"/>
                <a:gd name="connsiteY254" fmla="*/ 457200 h 1163782"/>
                <a:gd name="connsiteX255" fmla="*/ 1445705 w 2644295"/>
                <a:gd name="connsiteY255" fmla="*/ 374073 h 1163782"/>
                <a:gd name="connsiteX256" fmla="*/ 1466487 w 2644295"/>
                <a:gd name="connsiteY256" fmla="*/ 311728 h 1163782"/>
                <a:gd name="connsiteX257" fmla="*/ 1487268 w 2644295"/>
                <a:gd name="connsiteY257" fmla="*/ 166255 h 1163782"/>
                <a:gd name="connsiteX258" fmla="*/ 1528832 w 2644295"/>
                <a:gd name="connsiteY258" fmla="*/ 290946 h 1163782"/>
                <a:gd name="connsiteX259" fmla="*/ 1508050 w 2644295"/>
                <a:gd name="connsiteY259" fmla="*/ 353291 h 1163782"/>
                <a:gd name="connsiteX260" fmla="*/ 1445705 w 2644295"/>
                <a:gd name="connsiteY260" fmla="*/ 394855 h 1163782"/>
                <a:gd name="connsiteX261" fmla="*/ 1154759 w 2644295"/>
                <a:gd name="connsiteY261" fmla="*/ 457200 h 1163782"/>
                <a:gd name="connsiteX262" fmla="*/ 1092414 w 2644295"/>
                <a:gd name="connsiteY262" fmla="*/ 477982 h 1163782"/>
                <a:gd name="connsiteX263" fmla="*/ 676777 w 2644295"/>
                <a:gd name="connsiteY263" fmla="*/ 415637 h 1163782"/>
                <a:gd name="connsiteX264" fmla="*/ 593650 w 2644295"/>
                <a:gd name="connsiteY264" fmla="*/ 394855 h 1163782"/>
                <a:gd name="connsiteX265" fmla="*/ 510523 w 2644295"/>
                <a:gd name="connsiteY265" fmla="*/ 374073 h 1163782"/>
                <a:gd name="connsiteX266" fmla="*/ 365050 w 2644295"/>
                <a:gd name="connsiteY266" fmla="*/ 270164 h 1163782"/>
                <a:gd name="connsiteX267" fmla="*/ 281923 w 2644295"/>
                <a:gd name="connsiteY267" fmla="*/ 249382 h 1163782"/>
                <a:gd name="connsiteX268" fmla="*/ 344268 w 2644295"/>
                <a:gd name="connsiteY268" fmla="*/ 290946 h 1163782"/>
                <a:gd name="connsiteX269" fmla="*/ 655996 w 2644295"/>
                <a:gd name="connsiteY269" fmla="*/ 353291 h 1163782"/>
                <a:gd name="connsiteX270" fmla="*/ 1071632 w 2644295"/>
                <a:gd name="connsiteY270" fmla="*/ 394855 h 1163782"/>
                <a:gd name="connsiteX271" fmla="*/ 1133977 w 2644295"/>
                <a:gd name="connsiteY271" fmla="*/ 374073 h 1163782"/>
                <a:gd name="connsiteX272" fmla="*/ 1279450 w 2644295"/>
                <a:gd name="connsiteY272" fmla="*/ 332509 h 1163782"/>
                <a:gd name="connsiteX273" fmla="*/ 1445705 w 2644295"/>
                <a:gd name="connsiteY273" fmla="*/ 270164 h 1163782"/>
                <a:gd name="connsiteX274" fmla="*/ 1487268 w 2644295"/>
                <a:gd name="connsiteY274" fmla="*/ 62346 h 1163782"/>
                <a:gd name="connsiteX275" fmla="*/ 1424923 w 2644295"/>
                <a:gd name="connsiteY275" fmla="*/ 41564 h 1163782"/>
                <a:gd name="connsiteX276" fmla="*/ 1279450 w 2644295"/>
                <a:gd name="connsiteY276" fmla="*/ 145473 h 1163782"/>
                <a:gd name="connsiteX277" fmla="*/ 1196323 w 2644295"/>
                <a:gd name="connsiteY277" fmla="*/ 187037 h 1163782"/>
                <a:gd name="connsiteX278" fmla="*/ 1133977 w 2644295"/>
                <a:gd name="connsiteY278" fmla="*/ 249382 h 1163782"/>
                <a:gd name="connsiteX279" fmla="*/ 1009287 w 2644295"/>
                <a:gd name="connsiteY279" fmla="*/ 311728 h 1163782"/>
                <a:gd name="connsiteX280" fmla="*/ 759905 w 2644295"/>
                <a:gd name="connsiteY280" fmla="*/ 270164 h 1163782"/>
                <a:gd name="connsiteX281" fmla="*/ 489741 w 2644295"/>
                <a:gd name="connsiteY281" fmla="*/ 187037 h 1163782"/>
                <a:gd name="connsiteX282" fmla="*/ 281923 w 2644295"/>
                <a:gd name="connsiteY282" fmla="*/ 166255 h 1163782"/>
                <a:gd name="connsiteX283" fmla="*/ 365050 w 2644295"/>
                <a:gd name="connsiteY283" fmla="*/ 207818 h 1163782"/>
                <a:gd name="connsiteX284" fmla="*/ 427396 w 2644295"/>
                <a:gd name="connsiteY284" fmla="*/ 249382 h 1163782"/>
                <a:gd name="connsiteX285" fmla="*/ 552087 w 2644295"/>
                <a:gd name="connsiteY285" fmla="*/ 290946 h 1163782"/>
                <a:gd name="connsiteX286" fmla="*/ 884596 w 2644295"/>
                <a:gd name="connsiteY286" fmla="*/ 228600 h 1163782"/>
                <a:gd name="connsiteX287" fmla="*/ 884596 w 2644295"/>
                <a:gd name="connsiteY287" fmla="*/ 228600 h 1163782"/>
                <a:gd name="connsiteX288" fmla="*/ 1009287 w 2644295"/>
                <a:gd name="connsiteY288" fmla="*/ 207818 h 1163782"/>
                <a:gd name="connsiteX289" fmla="*/ 1175541 w 2644295"/>
                <a:gd name="connsiteY289" fmla="*/ 124691 h 1163782"/>
                <a:gd name="connsiteX290" fmla="*/ 1279450 w 2644295"/>
                <a:gd name="connsiteY290" fmla="*/ 103909 h 1163782"/>
                <a:gd name="connsiteX291" fmla="*/ 1424923 w 2644295"/>
                <a:gd name="connsiteY291" fmla="*/ 41564 h 1163782"/>
                <a:gd name="connsiteX292" fmla="*/ 1487268 w 2644295"/>
                <a:gd name="connsiteY292" fmla="*/ 62346 h 1163782"/>
                <a:gd name="connsiteX293" fmla="*/ 1383359 w 2644295"/>
                <a:gd name="connsiteY293" fmla="*/ 187037 h 1163782"/>
                <a:gd name="connsiteX294" fmla="*/ 1300232 w 2644295"/>
                <a:gd name="connsiteY294" fmla="*/ 249382 h 1163782"/>
                <a:gd name="connsiteX295" fmla="*/ 1196323 w 2644295"/>
                <a:gd name="connsiteY295" fmla="*/ 270164 h 1163782"/>
                <a:gd name="connsiteX296" fmla="*/ 884596 w 2644295"/>
                <a:gd name="connsiteY296" fmla="*/ 249382 h 1163782"/>
                <a:gd name="connsiteX297" fmla="*/ 822250 w 2644295"/>
                <a:gd name="connsiteY297" fmla="*/ 228600 h 1163782"/>
                <a:gd name="connsiteX298" fmla="*/ 655996 w 2644295"/>
                <a:gd name="connsiteY298" fmla="*/ 166255 h 1163782"/>
                <a:gd name="connsiteX299" fmla="*/ 489741 w 2644295"/>
                <a:gd name="connsiteY299" fmla="*/ 124691 h 1163782"/>
                <a:gd name="connsiteX300" fmla="*/ 406614 w 2644295"/>
                <a:gd name="connsiteY300" fmla="*/ 145473 h 1163782"/>
                <a:gd name="connsiteX301" fmla="*/ 427396 w 2644295"/>
                <a:gd name="connsiteY301" fmla="*/ 207818 h 1163782"/>
                <a:gd name="connsiteX302" fmla="*/ 510523 w 2644295"/>
                <a:gd name="connsiteY302" fmla="*/ 249382 h 1163782"/>
                <a:gd name="connsiteX303" fmla="*/ 593650 w 2644295"/>
                <a:gd name="connsiteY303" fmla="*/ 270164 h 1163782"/>
                <a:gd name="connsiteX304" fmla="*/ 655996 w 2644295"/>
                <a:gd name="connsiteY304" fmla="*/ 290946 h 1163782"/>
                <a:gd name="connsiteX305" fmla="*/ 1258668 w 2644295"/>
                <a:gd name="connsiteY305" fmla="*/ 270164 h 1163782"/>
                <a:gd name="connsiteX306" fmla="*/ 1321014 w 2644295"/>
                <a:gd name="connsiteY306" fmla="*/ 249382 h 1163782"/>
                <a:gd name="connsiteX307" fmla="*/ 1445705 w 2644295"/>
                <a:gd name="connsiteY307" fmla="*/ 166255 h 1163782"/>
                <a:gd name="connsiteX308" fmla="*/ 1424923 w 2644295"/>
                <a:gd name="connsiteY308" fmla="*/ 228600 h 1163782"/>
                <a:gd name="connsiteX309" fmla="*/ 1237887 w 2644295"/>
                <a:gd name="connsiteY309" fmla="*/ 332509 h 1163782"/>
                <a:gd name="connsiteX310" fmla="*/ 1133977 w 2644295"/>
                <a:gd name="connsiteY310" fmla="*/ 353291 h 1163782"/>
                <a:gd name="connsiteX311" fmla="*/ 1071632 w 2644295"/>
                <a:gd name="connsiteY311" fmla="*/ 374073 h 1163782"/>
                <a:gd name="connsiteX312" fmla="*/ 593650 w 2644295"/>
                <a:gd name="connsiteY312" fmla="*/ 332509 h 1163782"/>
                <a:gd name="connsiteX313" fmla="*/ 510523 w 2644295"/>
                <a:gd name="connsiteY313" fmla="*/ 290946 h 1163782"/>
                <a:gd name="connsiteX314" fmla="*/ 448177 w 2644295"/>
                <a:gd name="connsiteY314" fmla="*/ 270164 h 1163782"/>
                <a:gd name="connsiteX315" fmla="*/ 281923 w 2644295"/>
                <a:gd name="connsiteY315" fmla="*/ 207818 h 1163782"/>
                <a:gd name="connsiteX316" fmla="*/ 344268 w 2644295"/>
                <a:gd name="connsiteY316" fmla="*/ 228600 h 1163782"/>
                <a:gd name="connsiteX317" fmla="*/ 489741 w 2644295"/>
                <a:gd name="connsiteY317" fmla="*/ 270164 h 1163782"/>
                <a:gd name="connsiteX318" fmla="*/ 822250 w 2644295"/>
                <a:gd name="connsiteY318" fmla="*/ 228600 h 1163782"/>
                <a:gd name="connsiteX319" fmla="*/ 946941 w 2644295"/>
                <a:gd name="connsiteY319" fmla="*/ 207818 h 1163782"/>
                <a:gd name="connsiteX320" fmla="*/ 1009287 w 2644295"/>
                <a:gd name="connsiteY320" fmla="*/ 187037 h 1163782"/>
                <a:gd name="connsiteX321" fmla="*/ 1196323 w 2644295"/>
                <a:gd name="connsiteY321" fmla="*/ 103909 h 1163782"/>
                <a:gd name="connsiteX322" fmla="*/ 1154759 w 2644295"/>
                <a:gd name="connsiteY322" fmla="*/ 166255 h 1163782"/>
                <a:gd name="connsiteX323" fmla="*/ 1071632 w 2644295"/>
                <a:gd name="connsiteY323" fmla="*/ 187037 h 1163782"/>
                <a:gd name="connsiteX324" fmla="*/ 988505 w 2644295"/>
                <a:gd name="connsiteY324" fmla="*/ 228600 h 1163782"/>
                <a:gd name="connsiteX325" fmla="*/ 926159 w 2644295"/>
                <a:gd name="connsiteY325" fmla="*/ 249382 h 1163782"/>
                <a:gd name="connsiteX326" fmla="*/ 863814 w 2644295"/>
                <a:gd name="connsiteY326" fmla="*/ 290946 h 1163782"/>
                <a:gd name="connsiteX327" fmla="*/ 365050 w 2644295"/>
                <a:gd name="connsiteY327" fmla="*/ 270164 h 1163782"/>
                <a:gd name="connsiteX328" fmla="*/ 240359 w 2644295"/>
                <a:gd name="connsiteY328" fmla="*/ 228600 h 1163782"/>
                <a:gd name="connsiteX329" fmla="*/ 178014 w 2644295"/>
                <a:gd name="connsiteY329" fmla="*/ 207818 h 1163782"/>
                <a:gd name="connsiteX330" fmla="*/ 240359 w 2644295"/>
                <a:gd name="connsiteY330" fmla="*/ 187037 h 1163782"/>
                <a:gd name="connsiteX331" fmla="*/ 739123 w 2644295"/>
                <a:gd name="connsiteY331" fmla="*/ 187037 h 1163782"/>
                <a:gd name="connsiteX332" fmla="*/ 905377 w 2644295"/>
                <a:gd name="connsiteY332" fmla="*/ 166255 h 1163782"/>
                <a:gd name="connsiteX333" fmla="*/ 967723 w 2644295"/>
                <a:gd name="connsiteY333" fmla="*/ 145473 h 1163782"/>
                <a:gd name="connsiteX334" fmla="*/ 1050850 w 2644295"/>
                <a:gd name="connsiteY334" fmla="*/ 124691 h 1163782"/>
                <a:gd name="connsiteX335" fmla="*/ 1279450 w 2644295"/>
                <a:gd name="connsiteY335" fmla="*/ 145473 h 1163782"/>
                <a:gd name="connsiteX336" fmla="*/ 1341796 w 2644295"/>
                <a:gd name="connsiteY336" fmla="*/ 124691 h 1163782"/>
                <a:gd name="connsiteX337" fmla="*/ 1321014 w 2644295"/>
                <a:gd name="connsiteY337" fmla="*/ 62346 h 1163782"/>
                <a:gd name="connsiteX338" fmla="*/ 1154759 w 2644295"/>
                <a:gd name="connsiteY338" fmla="*/ 83128 h 1163782"/>
                <a:gd name="connsiteX339" fmla="*/ 1009287 w 2644295"/>
                <a:gd name="connsiteY339" fmla="*/ 145473 h 1163782"/>
                <a:gd name="connsiteX340" fmla="*/ 822250 w 2644295"/>
                <a:gd name="connsiteY340" fmla="*/ 187037 h 1163782"/>
                <a:gd name="connsiteX341" fmla="*/ 219577 w 2644295"/>
                <a:gd name="connsiteY341" fmla="*/ 145473 h 1163782"/>
                <a:gd name="connsiteX342" fmla="*/ 281923 w 2644295"/>
                <a:gd name="connsiteY342" fmla="*/ 124691 h 1163782"/>
                <a:gd name="connsiteX343" fmla="*/ 655996 w 2644295"/>
                <a:gd name="connsiteY343" fmla="*/ 103909 h 1163782"/>
                <a:gd name="connsiteX344" fmla="*/ 718341 w 2644295"/>
                <a:gd name="connsiteY344" fmla="*/ 83128 h 1163782"/>
                <a:gd name="connsiteX345" fmla="*/ 884596 w 2644295"/>
                <a:gd name="connsiteY345" fmla="*/ 41564 h 1163782"/>
                <a:gd name="connsiteX346" fmla="*/ 1009287 w 2644295"/>
                <a:gd name="connsiteY346" fmla="*/ 0 h 1163782"/>
                <a:gd name="connsiteX347" fmla="*/ 1341796 w 2644295"/>
                <a:gd name="connsiteY347" fmla="*/ 20782 h 1163782"/>
                <a:gd name="connsiteX348" fmla="*/ 1279450 w 2644295"/>
                <a:gd name="connsiteY348" fmla="*/ 41564 h 1163782"/>
                <a:gd name="connsiteX349" fmla="*/ 1071632 w 2644295"/>
                <a:gd name="connsiteY349" fmla="*/ 20782 h 1163782"/>
                <a:gd name="connsiteX350" fmla="*/ 635214 w 2644295"/>
                <a:gd name="connsiteY350" fmla="*/ 41564 h 1163782"/>
                <a:gd name="connsiteX351" fmla="*/ 510523 w 2644295"/>
                <a:gd name="connsiteY351" fmla="*/ 83128 h 1163782"/>
                <a:gd name="connsiteX352" fmla="*/ 344268 w 2644295"/>
                <a:gd name="connsiteY352" fmla="*/ 124691 h 1163782"/>
                <a:gd name="connsiteX353" fmla="*/ 406614 w 2644295"/>
                <a:gd name="connsiteY353" fmla="*/ 166255 h 1163782"/>
                <a:gd name="connsiteX354" fmla="*/ 489741 w 2644295"/>
                <a:gd name="connsiteY354" fmla="*/ 145473 h 1163782"/>
                <a:gd name="connsiteX355" fmla="*/ 614432 w 2644295"/>
                <a:gd name="connsiteY355" fmla="*/ 103909 h 1163782"/>
                <a:gd name="connsiteX356" fmla="*/ 739123 w 2644295"/>
                <a:gd name="connsiteY356" fmla="*/ 83128 h 1163782"/>
                <a:gd name="connsiteX357" fmla="*/ 884596 w 2644295"/>
                <a:gd name="connsiteY357" fmla="*/ 41564 h 1163782"/>
                <a:gd name="connsiteX358" fmla="*/ 655996 w 2644295"/>
                <a:gd name="connsiteY358" fmla="*/ 83128 h 1163782"/>
                <a:gd name="connsiteX359" fmla="*/ 739123 w 2644295"/>
                <a:gd name="connsiteY359" fmla="*/ 124691 h 1163782"/>
                <a:gd name="connsiteX360" fmla="*/ 863814 w 2644295"/>
                <a:gd name="connsiteY360" fmla="*/ 145473 h 1163782"/>
                <a:gd name="connsiteX361" fmla="*/ 926159 w 2644295"/>
                <a:gd name="connsiteY361" fmla="*/ 166255 h 1163782"/>
                <a:gd name="connsiteX362" fmla="*/ 780687 w 2644295"/>
                <a:gd name="connsiteY362" fmla="*/ 249382 h 1163782"/>
                <a:gd name="connsiteX363" fmla="*/ 718341 w 2644295"/>
                <a:gd name="connsiteY363" fmla="*/ 290946 h 1163782"/>
                <a:gd name="connsiteX364" fmla="*/ 780687 w 2644295"/>
                <a:gd name="connsiteY364" fmla="*/ 228600 h 1163782"/>
                <a:gd name="connsiteX365" fmla="*/ 905377 w 2644295"/>
                <a:gd name="connsiteY365" fmla="*/ 207818 h 1163782"/>
                <a:gd name="connsiteX366" fmla="*/ 1009287 w 2644295"/>
                <a:gd name="connsiteY366" fmla="*/ 187037 h 1163782"/>
                <a:gd name="connsiteX367" fmla="*/ 1092414 w 2644295"/>
                <a:gd name="connsiteY367" fmla="*/ 166255 h 1163782"/>
                <a:gd name="connsiteX368" fmla="*/ 843032 w 2644295"/>
                <a:gd name="connsiteY368" fmla="*/ 187037 h 1163782"/>
                <a:gd name="connsiteX369" fmla="*/ 926159 w 2644295"/>
                <a:gd name="connsiteY369" fmla="*/ 145473 h 1163782"/>
                <a:gd name="connsiteX370" fmla="*/ 1050850 w 2644295"/>
                <a:gd name="connsiteY370" fmla="*/ 103909 h 1163782"/>
                <a:gd name="connsiteX371" fmla="*/ 988505 w 2644295"/>
                <a:gd name="connsiteY371" fmla="*/ 83128 h 1163782"/>
                <a:gd name="connsiteX372" fmla="*/ 718341 w 2644295"/>
                <a:gd name="connsiteY372" fmla="*/ 145473 h 1163782"/>
                <a:gd name="connsiteX373" fmla="*/ 635214 w 2644295"/>
                <a:gd name="connsiteY373" fmla="*/ 187037 h 1163782"/>
                <a:gd name="connsiteX374" fmla="*/ 739123 w 2644295"/>
                <a:gd name="connsiteY374" fmla="*/ 249382 h 1163782"/>
                <a:gd name="connsiteX375" fmla="*/ 801468 w 2644295"/>
                <a:gd name="connsiteY375" fmla="*/ 290946 h 1163782"/>
                <a:gd name="connsiteX376" fmla="*/ 926159 w 2644295"/>
                <a:gd name="connsiteY376" fmla="*/ 332509 h 1163782"/>
                <a:gd name="connsiteX377" fmla="*/ 1196323 w 2644295"/>
                <a:gd name="connsiteY377" fmla="*/ 290946 h 1163782"/>
                <a:gd name="connsiteX378" fmla="*/ 1258668 w 2644295"/>
                <a:gd name="connsiteY378" fmla="*/ 270164 h 1163782"/>
                <a:gd name="connsiteX379" fmla="*/ 1300232 w 2644295"/>
                <a:gd name="connsiteY379" fmla="*/ 207818 h 1163782"/>
                <a:gd name="connsiteX380" fmla="*/ 1217105 w 2644295"/>
                <a:gd name="connsiteY380" fmla="*/ 166255 h 1163782"/>
                <a:gd name="connsiteX381" fmla="*/ 1050850 w 2644295"/>
                <a:gd name="connsiteY381" fmla="*/ 207818 h 1163782"/>
                <a:gd name="connsiteX382" fmla="*/ 967723 w 2644295"/>
                <a:gd name="connsiteY382" fmla="*/ 270164 h 1163782"/>
                <a:gd name="connsiteX383" fmla="*/ 822250 w 2644295"/>
                <a:gd name="connsiteY383" fmla="*/ 311728 h 1163782"/>
                <a:gd name="connsiteX384" fmla="*/ 655996 w 2644295"/>
                <a:gd name="connsiteY384" fmla="*/ 353291 h 1163782"/>
                <a:gd name="connsiteX385" fmla="*/ 531305 w 2644295"/>
                <a:gd name="connsiteY385" fmla="*/ 498764 h 1163782"/>
                <a:gd name="connsiteX386" fmla="*/ 593650 w 2644295"/>
                <a:gd name="connsiteY386" fmla="*/ 540328 h 1163782"/>
                <a:gd name="connsiteX387" fmla="*/ 780687 w 2644295"/>
                <a:gd name="connsiteY387" fmla="*/ 498764 h 1163782"/>
                <a:gd name="connsiteX388" fmla="*/ 946941 w 2644295"/>
                <a:gd name="connsiteY388" fmla="*/ 436418 h 1163782"/>
                <a:gd name="connsiteX389" fmla="*/ 1071632 w 2644295"/>
                <a:gd name="connsiteY389" fmla="*/ 394855 h 1163782"/>
                <a:gd name="connsiteX390" fmla="*/ 780687 w 2644295"/>
                <a:gd name="connsiteY390" fmla="*/ 477982 h 1163782"/>
                <a:gd name="connsiteX391" fmla="*/ 718341 w 2644295"/>
                <a:gd name="connsiteY391" fmla="*/ 498764 h 1163782"/>
                <a:gd name="connsiteX392" fmla="*/ 635214 w 2644295"/>
                <a:gd name="connsiteY392" fmla="*/ 540328 h 1163782"/>
                <a:gd name="connsiteX393" fmla="*/ 718341 w 2644295"/>
                <a:gd name="connsiteY393" fmla="*/ 561109 h 1163782"/>
                <a:gd name="connsiteX394" fmla="*/ 1133977 w 2644295"/>
                <a:gd name="connsiteY394" fmla="*/ 457200 h 1163782"/>
                <a:gd name="connsiteX395" fmla="*/ 1217105 w 2644295"/>
                <a:gd name="connsiteY395" fmla="*/ 415637 h 1163782"/>
                <a:gd name="connsiteX396" fmla="*/ 1154759 w 2644295"/>
                <a:gd name="connsiteY396" fmla="*/ 374073 h 1163782"/>
                <a:gd name="connsiteX397" fmla="*/ 801468 w 2644295"/>
                <a:gd name="connsiteY397" fmla="*/ 457200 h 1163782"/>
                <a:gd name="connsiteX398" fmla="*/ 1092414 w 2644295"/>
                <a:gd name="connsiteY398" fmla="*/ 519546 h 1163782"/>
                <a:gd name="connsiteX399" fmla="*/ 1217105 w 2644295"/>
                <a:gd name="connsiteY399" fmla="*/ 477982 h 1163782"/>
                <a:gd name="connsiteX400" fmla="*/ 1258668 w 2644295"/>
                <a:gd name="connsiteY400" fmla="*/ 394855 h 1163782"/>
                <a:gd name="connsiteX401" fmla="*/ 1196323 w 2644295"/>
                <a:gd name="connsiteY401" fmla="*/ 374073 h 1163782"/>
                <a:gd name="connsiteX402" fmla="*/ 884596 w 2644295"/>
                <a:gd name="connsiteY402" fmla="*/ 394855 h 1163782"/>
                <a:gd name="connsiteX403" fmla="*/ 780687 w 2644295"/>
                <a:gd name="connsiteY403" fmla="*/ 436418 h 1163782"/>
                <a:gd name="connsiteX404" fmla="*/ 635214 w 2644295"/>
                <a:gd name="connsiteY404" fmla="*/ 498764 h 1163782"/>
                <a:gd name="connsiteX405" fmla="*/ 697559 w 2644295"/>
                <a:gd name="connsiteY405" fmla="*/ 561109 h 1163782"/>
                <a:gd name="connsiteX406" fmla="*/ 1030068 w 2644295"/>
                <a:gd name="connsiteY406" fmla="*/ 540328 h 1163782"/>
                <a:gd name="connsiteX407" fmla="*/ 1092414 w 2644295"/>
                <a:gd name="connsiteY407" fmla="*/ 519546 h 1163782"/>
                <a:gd name="connsiteX408" fmla="*/ 1196323 w 2644295"/>
                <a:gd name="connsiteY408" fmla="*/ 498764 h 1163782"/>
                <a:gd name="connsiteX409" fmla="*/ 1237887 w 2644295"/>
                <a:gd name="connsiteY409" fmla="*/ 436418 h 1163782"/>
                <a:gd name="connsiteX410" fmla="*/ 780687 w 2644295"/>
                <a:gd name="connsiteY410" fmla="*/ 519546 h 1163782"/>
                <a:gd name="connsiteX411" fmla="*/ 1237887 w 2644295"/>
                <a:gd name="connsiteY411" fmla="*/ 561109 h 1163782"/>
                <a:gd name="connsiteX412" fmla="*/ 1321014 w 2644295"/>
                <a:gd name="connsiteY412" fmla="*/ 519546 h 1163782"/>
                <a:gd name="connsiteX413" fmla="*/ 1237887 w 2644295"/>
                <a:gd name="connsiteY413" fmla="*/ 540328 h 1163782"/>
                <a:gd name="connsiteX414" fmla="*/ 1175541 w 2644295"/>
                <a:gd name="connsiteY414" fmla="*/ 581891 h 1163782"/>
                <a:gd name="connsiteX415" fmla="*/ 1175541 w 2644295"/>
                <a:gd name="connsiteY415" fmla="*/ 623455 h 1163782"/>
                <a:gd name="connsiteX416" fmla="*/ 1321014 w 2644295"/>
                <a:gd name="connsiteY416" fmla="*/ 561109 h 1163782"/>
                <a:gd name="connsiteX417" fmla="*/ 1362577 w 2644295"/>
                <a:gd name="connsiteY417" fmla="*/ 498764 h 1163782"/>
                <a:gd name="connsiteX418" fmla="*/ 1321014 w 2644295"/>
                <a:gd name="connsiteY418" fmla="*/ 436418 h 1163782"/>
                <a:gd name="connsiteX419" fmla="*/ 1237887 w 2644295"/>
                <a:gd name="connsiteY419" fmla="*/ 415637 h 1163782"/>
                <a:gd name="connsiteX420" fmla="*/ 1175541 w 2644295"/>
                <a:gd name="connsiteY420" fmla="*/ 394855 h 1163782"/>
                <a:gd name="connsiteX421" fmla="*/ 1009287 w 2644295"/>
                <a:gd name="connsiteY421" fmla="*/ 415637 h 1163782"/>
                <a:gd name="connsiteX422" fmla="*/ 1009287 w 2644295"/>
                <a:gd name="connsiteY422" fmla="*/ 540328 h 1163782"/>
                <a:gd name="connsiteX423" fmla="*/ 1133977 w 2644295"/>
                <a:gd name="connsiteY423" fmla="*/ 561109 h 1163782"/>
                <a:gd name="connsiteX424" fmla="*/ 1300232 w 2644295"/>
                <a:gd name="connsiteY424" fmla="*/ 602673 h 1163782"/>
                <a:gd name="connsiteX425" fmla="*/ 1445705 w 2644295"/>
                <a:gd name="connsiteY425" fmla="*/ 561109 h 1163782"/>
                <a:gd name="connsiteX426" fmla="*/ 1362577 w 2644295"/>
                <a:gd name="connsiteY426" fmla="*/ 519546 h 1163782"/>
                <a:gd name="connsiteX427" fmla="*/ 1196323 w 2644295"/>
                <a:gd name="connsiteY427" fmla="*/ 602673 h 1163782"/>
                <a:gd name="connsiteX428" fmla="*/ 1383359 w 2644295"/>
                <a:gd name="connsiteY428" fmla="*/ 581891 h 1163782"/>
                <a:gd name="connsiteX429" fmla="*/ 1341796 w 2644295"/>
                <a:gd name="connsiteY429" fmla="*/ 498764 h 1163782"/>
                <a:gd name="connsiteX430" fmla="*/ 1175541 w 2644295"/>
                <a:gd name="connsiteY430" fmla="*/ 540328 h 1163782"/>
                <a:gd name="connsiteX431" fmla="*/ 1050850 w 2644295"/>
                <a:gd name="connsiteY431" fmla="*/ 623455 h 1163782"/>
                <a:gd name="connsiteX432" fmla="*/ 926159 w 2644295"/>
                <a:gd name="connsiteY432" fmla="*/ 665018 h 1163782"/>
                <a:gd name="connsiteX433" fmla="*/ 863814 w 2644295"/>
                <a:gd name="connsiteY433" fmla="*/ 706582 h 1163782"/>
                <a:gd name="connsiteX434" fmla="*/ 801468 w 2644295"/>
                <a:gd name="connsiteY434" fmla="*/ 727364 h 1163782"/>
                <a:gd name="connsiteX435" fmla="*/ 863814 w 2644295"/>
                <a:gd name="connsiteY435" fmla="*/ 768928 h 1163782"/>
                <a:gd name="connsiteX436" fmla="*/ 967723 w 2644295"/>
                <a:gd name="connsiteY436" fmla="*/ 789709 h 1163782"/>
                <a:gd name="connsiteX437" fmla="*/ 1030068 w 2644295"/>
                <a:gd name="connsiteY437" fmla="*/ 810491 h 1163782"/>
                <a:gd name="connsiteX438" fmla="*/ 1424923 w 2644295"/>
                <a:gd name="connsiteY438" fmla="*/ 789709 h 1163782"/>
                <a:gd name="connsiteX439" fmla="*/ 1466487 w 2644295"/>
                <a:gd name="connsiteY439" fmla="*/ 665018 h 1163782"/>
                <a:gd name="connsiteX440" fmla="*/ 1549614 w 2644295"/>
                <a:gd name="connsiteY440" fmla="*/ 644237 h 1163782"/>
                <a:gd name="connsiteX441" fmla="*/ 1695087 w 2644295"/>
                <a:gd name="connsiteY441" fmla="*/ 665018 h 1163782"/>
                <a:gd name="connsiteX442" fmla="*/ 1757432 w 2644295"/>
                <a:gd name="connsiteY442" fmla="*/ 685800 h 1163782"/>
                <a:gd name="connsiteX443" fmla="*/ 1965250 w 2644295"/>
                <a:gd name="connsiteY443" fmla="*/ 644237 h 1163782"/>
                <a:gd name="connsiteX444" fmla="*/ 1902905 w 2644295"/>
                <a:gd name="connsiteY444" fmla="*/ 623455 h 1163782"/>
                <a:gd name="connsiteX445" fmla="*/ 1736650 w 2644295"/>
                <a:gd name="connsiteY445" fmla="*/ 561109 h 1163782"/>
                <a:gd name="connsiteX446" fmla="*/ 1653523 w 2644295"/>
                <a:gd name="connsiteY446" fmla="*/ 540328 h 1163782"/>
                <a:gd name="connsiteX447" fmla="*/ 1591177 w 2644295"/>
                <a:gd name="connsiteY447" fmla="*/ 519546 h 1163782"/>
                <a:gd name="connsiteX448" fmla="*/ 1528832 w 2644295"/>
                <a:gd name="connsiteY448" fmla="*/ 477982 h 1163782"/>
                <a:gd name="connsiteX449" fmla="*/ 1570396 w 2644295"/>
                <a:gd name="connsiteY449" fmla="*/ 415637 h 1163782"/>
                <a:gd name="connsiteX450" fmla="*/ 1819777 w 2644295"/>
                <a:gd name="connsiteY450" fmla="*/ 436418 h 1163782"/>
                <a:gd name="connsiteX451" fmla="*/ 1944468 w 2644295"/>
                <a:gd name="connsiteY451" fmla="*/ 498764 h 1163782"/>
                <a:gd name="connsiteX452" fmla="*/ 2027596 w 2644295"/>
                <a:gd name="connsiteY452" fmla="*/ 519546 h 1163782"/>
                <a:gd name="connsiteX453" fmla="*/ 2089941 w 2644295"/>
                <a:gd name="connsiteY453" fmla="*/ 540328 h 1163782"/>
                <a:gd name="connsiteX454" fmla="*/ 2006814 w 2644295"/>
                <a:gd name="connsiteY454" fmla="*/ 519546 h 1163782"/>
                <a:gd name="connsiteX455" fmla="*/ 1861341 w 2644295"/>
                <a:gd name="connsiteY455" fmla="*/ 477982 h 1163782"/>
                <a:gd name="connsiteX456" fmla="*/ 1528832 w 2644295"/>
                <a:gd name="connsiteY456" fmla="*/ 436418 h 1163782"/>
                <a:gd name="connsiteX457" fmla="*/ 1404141 w 2644295"/>
                <a:gd name="connsiteY457" fmla="*/ 394855 h 1163782"/>
                <a:gd name="connsiteX458" fmla="*/ 1549614 w 2644295"/>
                <a:gd name="connsiteY458" fmla="*/ 415637 h 1163782"/>
                <a:gd name="connsiteX459" fmla="*/ 1944468 w 2644295"/>
                <a:gd name="connsiteY459" fmla="*/ 477982 h 1163782"/>
                <a:gd name="connsiteX460" fmla="*/ 1882123 w 2644295"/>
                <a:gd name="connsiteY460" fmla="*/ 415637 h 1163782"/>
                <a:gd name="connsiteX461" fmla="*/ 1653523 w 2644295"/>
                <a:gd name="connsiteY461" fmla="*/ 353291 h 1163782"/>
                <a:gd name="connsiteX462" fmla="*/ 1528832 w 2644295"/>
                <a:gd name="connsiteY462" fmla="*/ 311728 h 1163782"/>
                <a:gd name="connsiteX463" fmla="*/ 1362577 w 2644295"/>
                <a:gd name="connsiteY463" fmla="*/ 270164 h 1163782"/>
                <a:gd name="connsiteX464" fmla="*/ 1466487 w 2644295"/>
                <a:gd name="connsiteY464" fmla="*/ 187037 h 1163782"/>
                <a:gd name="connsiteX465" fmla="*/ 1528832 w 2644295"/>
                <a:gd name="connsiteY465" fmla="*/ 207818 h 1163782"/>
                <a:gd name="connsiteX466" fmla="*/ 1653523 w 2644295"/>
                <a:gd name="connsiteY466" fmla="*/ 311728 h 1163782"/>
                <a:gd name="connsiteX467" fmla="*/ 1715868 w 2644295"/>
                <a:gd name="connsiteY467" fmla="*/ 374073 h 1163782"/>
                <a:gd name="connsiteX468" fmla="*/ 1778214 w 2644295"/>
                <a:gd name="connsiteY468" fmla="*/ 415637 h 1163782"/>
                <a:gd name="connsiteX469" fmla="*/ 1653523 w 2644295"/>
                <a:gd name="connsiteY469" fmla="*/ 311728 h 1163782"/>
                <a:gd name="connsiteX470" fmla="*/ 1611959 w 2644295"/>
                <a:gd name="connsiteY470" fmla="*/ 249382 h 1163782"/>
                <a:gd name="connsiteX471" fmla="*/ 1549614 w 2644295"/>
                <a:gd name="connsiteY471" fmla="*/ 207818 h 1163782"/>
                <a:gd name="connsiteX472" fmla="*/ 1632741 w 2644295"/>
                <a:gd name="connsiteY472" fmla="*/ 270164 h 1163782"/>
                <a:gd name="connsiteX473" fmla="*/ 1778214 w 2644295"/>
                <a:gd name="connsiteY473" fmla="*/ 394855 h 1163782"/>
                <a:gd name="connsiteX474" fmla="*/ 1861341 w 2644295"/>
                <a:gd name="connsiteY474" fmla="*/ 415637 h 1163782"/>
                <a:gd name="connsiteX475" fmla="*/ 2006814 w 2644295"/>
                <a:gd name="connsiteY475" fmla="*/ 457200 h 1163782"/>
                <a:gd name="connsiteX476" fmla="*/ 2069159 w 2644295"/>
                <a:gd name="connsiteY476" fmla="*/ 498764 h 1163782"/>
                <a:gd name="connsiteX477" fmla="*/ 2006814 w 2644295"/>
                <a:gd name="connsiteY477" fmla="*/ 436418 h 1163782"/>
                <a:gd name="connsiteX478" fmla="*/ 1798996 w 2644295"/>
                <a:gd name="connsiteY478" fmla="*/ 332509 h 1163782"/>
                <a:gd name="connsiteX479" fmla="*/ 1653523 w 2644295"/>
                <a:gd name="connsiteY479" fmla="*/ 228600 h 1163782"/>
                <a:gd name="connsiteX480" fmla="*/ 1715868 w 2644295"/>
                <a:gd name="connsiteY480" fmla="*/ 270164 h 1163782"/>
                <a:gd name="connsiteX481" fmla="*/ 1798996 w 2644295"/>
                <a:gd name="connsiteY481" fmla="*/ 332509 h 1163782"/>
                <a:gd name="connsiteX482" fmla="*/ 1861341 w 2644295"/>
                <a:gd name="connsiteY482" fmla="*/ 374073 h 1163782"/>
                <a:gd name="connsiteX483" fmla="*/ 1965250 w 2644295"/>
                <a:gd name="connsiteY483" fmla="*/ 457200 h 1163782"/>
                <a:gd name="connsiteX484" fmla="*/ 2089941 w 2644295"/>
                <a:gd name="connsiteY484" fmla="*/ 519546 h 1163782"/>
                <a:gd name="connsiteX485" fmla="*/ 2256196 w 2644295"/>
                <a:gd name="connsiteY485" fmla="*/ 540328 h 1163782"/>
                <a:gd name="connsiteX486" fmla="*/ 2380887 w 2644295"/>
                <a:gd name="connsiteY486" fmla="*/ 602673 h 1163782"/>
                <a:gd name="connsiteX487" fmla="*/ 2360105 w 2644295"/>
                <a:gd name="connsiteY487" fmla="*/ 540328 h 1163782"/>
                <a:gd name="connsiteX488" fmla="*/ 2235414 w 2644295"/>
                <a:gd name="connsiteY488" fmla="*/ 519546 h 1163782"/>
                <a:gd name="connsiteX489" fmla="*/ 2048377 w 2644295"/>
                <a:gd name="connsiteY489" fmla="*/ 436418 h 1163782"/>
                <a:gd name="connsiteX490" fmla="*/ 1965250 w 2644295"/>
                <a:gd name="connsiteY490" fmla="*/ 394855 h 1163782"/>
                <a:gd name="connsiteX491" fmla="*/ 2027596 w 2644295"/>
                <a:gd name="connsiteY491" fmla="*/ 415637 h 1163782"/>
                <a:gd name="connsiteX492" fmla="*/ 2110723 w 2644295"/>
                <a:gd name="connsiteY492" fmla="*/ 436418 h 1163782"/>
                <a:gd name="connsiteX493" fmla="*/ 2422450 w 2644295"/>
                <a:gd name="connsiteY493" fmla="*/ 477982 h 1163782"/>
                <a:gd name="connsiteX494" fmla="*/ 2360105 w 2644295"/>
                <a:gd name="connsiteY494" fmla="*/ 498764 h 1163782"/>
                <a:gd name="connsiteX495" fmla="*/ 2089941 w 2644295"/>
                <a:gd name="connsiteY495" fmla="*/ 457200 h 1163782"/>
                <a:gd name="connsiteX496" fmla="*/ 1923687 w 2644295"/>
                <a:gd name="connsiteY496" fmla="*/ 374073 h 1163782"/>
                <a:gd name="connsiteX497" fmla="*/ 1840559 w 2644295"/>
                <a:gd name="connsiteY497" fmla="*/ 332509 h 1163782"/>
                <a:gd name="connsiteX498" fmla="*/ 1778214 w 2644295"/>
                <a:gd name="connsiteY498" fmla="*/ 311728 h 1163782"/>
                <a:gd name="connsiteX499" fmla="*/ 1715868 w 2644295"/>
                <a:gd name="connsiteY499" fmla="*/ 270164 h 1163782"/>
                <a:gd name="connsiteX500" fmla="*/ 1778214 w 2644295"/>
                <a:gd name="connsiteY500" fmla="*/ 290946 h 1163782"/>
                <a:gd name="connsiteX501" fmla="*/ 1923687 w 2644295"/>
                <a:gd name="connsiteY501" fmla="*/ 332509 h 1163782"/>
                <a:gd name="connsiteX502" fmla="*/ 2069159 w 2644295"/>
                <a:gd name="connsiteY502" fmla="*/ 374073 h 1163782"/>
                <a:gd name="connsiteX503" fmla="*/ 2131505 w 2644295"/>
                <a:gd name="connsiteY503" fmla="*/ 415637 h 1163782"/>
                <a:gd name="connsiteX504" fmla="*/ 2297759 w 2644295"/>
                <a:gd name="connsiteY504" fmla="*/ 436418 h 1163782"/>
                <a:gd name="connsiteX505" fmla="*/ 2464014 w 2644295"/>
                <a:gd name="connsiteY505" fmla="*/ 477982 h 1163782"/>
                <a:gd name="connsiteX506" fmla="*/ 2547141 w 2644295"/>
                <a:gd name="connsiteY506" fmla="*/ 623455 h 1163782"/>
                <a:gd name="connsiteX507" fmla="*/ 2443232 w 2644295"/>
                <a:gd name="connsiteY507" fmla="*/ 602673 h 1163782"/>
                <a:gd name="connsiteX508" fmla="*/ 2526359 w 2644295"/>
                <a:gd name="connsiteY508" fmla="*/ 498764 h 1163782"/>
                <a:gd name="connsiteX509" fmla="*/ 2547141 w 2644295"/>
                <a:gd name="connsiteY509" fmla="*/ 436418 h 1163782"/>
                <a:gd name="connsiteX510" fmla="*/ 2526359 w 2644295"/>
                <a:gd name="connsiteY510" fmla="*/ 519546 h 1163782"/>
                <a:gd name="connsiteX511" fmla="*/ 2505577 w 2644295"/>
                <a:gd name="connsiteY511" fmla="*/ 581891 h 1163782"/>
                <a:gd name="connsiteX512" fmla="*/ 2380887 w 2644295"/>
                <a:gd name="connsiteY512" fmla="*/ 540328 h 1163782"/>
                <a:gd name="connsiteX513" fmla="*/ 2235414 w 2644295"/>
                <a:gd name="connsiteY513" fmla="*/ 457200 h 1163782"/>
                <a:gd name="connsiteX514" fmla="*/ 2173068 w 2644295"/>
                <a:gd name="connsiteY514" fmla="*/ 415637 h 1163782"/>
                <a:gd name="connsiteX515" fmla="*/ 2318541 w 2644295"/>
                <a:gd name="connsiteY515" fmla="*/ 498764 h 1163782"/>
                <a:gd name="connsiteX516" fmla="*/ 2401668 w 2644295"/>
                <a:gd name="connsiteY516" fmla="*/ 457200 h 1163782"/>
                <a:gd name="connsiteX517" fmla="*/ 2464014 w 2644295"/>
                <a:gd name="connsiteY517" fmla="*/ 394855 h 1163782"/>
                <a:gd name="connsiteX518" fmla="*/ 2526359 w 2644295"/>
                <a:gd name="connsiteY518" fmla="*/ 415637 h 1163782"/>
                <a:gd name="connsiteX519" fmla="*/ 2547141 w 2644295"/>
                <a:gd name="connsiteY519" fmla="*/ 498764 h 1163782"/>
                <a:gd name="connsiteX520" fmla="*/ 2609487 w 2644295"/>
                <a:gd name="connsiteY520" fmla="*/ 561109 h 1163782"/>
                <a:gd name="connsiteX521" fmla="*/ 2505577 w 2644295"/>
                <a:gd name="connsiteY521" fmla="*/ 519546 h 1163782"/>
                <a:gd name="connsiteX522" fmla="*/ 2443232 w 2644295"/>
                <a:gd name="connsiteY522" fmla="*/ 498764 h 1163782"/>
                <a:gd name="connsiteX523" fmla="*/ 2339323 w 2644295"/>
                <a:gd name="connsiteY523" fmla="*/ 415637 h 1163782"/>
                <a:gd name="connsiteX524" fmla="*/ 2173068 w 2644295"/>
                <a:gd name="connsiteY524" fmla="*/ 332509 h 1163782"/>
                <a:gd name="connsiteX525" fmla="*/ 2193850 w 2644295"/>
                <a:gd name="connsiteY525" fmla="*/ 415637 h 1163782"/>
                <a:gd name="connsiteX526" fmla="*/ 2422450 w 2644295"/>
                <a:gd name="connsiteY526" fmla="*/ 477982 h 1163782"/>
                <a:gd name="connsiteX527" fmla="*/ 2484796 w 2644295"/>
                <a:gd name="connsiteY527" fmla="*/ 540328 h 1163782"/>
                <a:gd name="connsiteX528" fmla="*/ 2464014 w 2644295"/>
                <a:gd name="connsiteY528" fmla="*/ 727364 h 1163782"/>
                <a:gd name="connsiteX529" fmla="*/ 2443232 w 2644295"/>
                <a:gd name="connsiteY529" fmla="*/ 665018 h 1163782"/>
                <a:gd name="connsiteX530" fmla="*/ 2276977 w 2644295"/>
                <a:gd name="connsiteY530" fmla="*/ 477982 h 1163782"/>
                <a:gd name="connsiteX531" fmla="*/ 2214632 w 2644295"/>
                <a:gd name="connsiteY531" fmla="*/ 436418 h 1163782"/>
                <a:gd name="connsiteX532" fmla="*/ 2089941 w 2644295"/>
                <a:gd name="connsiteY532" fmla="*/ 415637 h 1163782"/>
                <a:gd name="connsiteX533" fmla="*/ 1819777 w 2644295"/>
                <a:gd name="connsiteY533" fmla="*/ 436418 h 1163782"/>
                <a:gd name="connsiteX534" fmla="*/ 1715868 w 2644295"/>
                <a:gd name="connsiteY534" fmla="*/ 415637 h 1163782"/>
                <a:gd name="connsiteX535" fmla="*/ 1653523 w 2644295"/>
                <a:gd name="connsiteY535" fmla="*/ 394855 h 1163782"/>
                <a:gd name="connsiteX536" fmla="*/ 1819777 w 2644295"/>
                <a:gd name="connsiteY536" fmla="*/ 436418 h 1163782"/>
                <a:gd name="connsiteX537" fmla="*/ 1902905 w 2644295"/>
                <a:gd name="connsiteY537" fmla="*/ 498764 h 1163782"/>
                <a:gd name="connsiteX538" fmla="*/ 2152287 w 2644295"/>
                <a:gd name="connsiteY538" fmla="*/ 498764 h 1163782"/>
                <a:gd name="connsiteX539" fmla="*/ 2464014 w 2644295"/>
                <a:gd name="connsiteY539" fmla="*/ 436418 h 1163782"/>
                <a:gd name="connsiteX540" fmla="*/ 2484796 w 2644295"/>
                <a:gd name="connsiteY540" fmla="*/ 374073 h 1163782"/>
                <a:gd name="connsiteX541" fmla="*/ 2401668 w 2644295"/>
                <a:gd name="connsiteY541" fmla="*/ 394855 h 1163782"/>
                <a:gd name="connsiteX542" fmla="*/ 2256196 w 2644295"/>
                <a:gd name="connsiteY542" fmla="*/ 436418 h 1163782"/>
                <a:gd name="connsiteX543" fmla="*/ 2006814 w 2644295"/>
                <a:gd name="connsiteY543" fmla="*/ 394855 h 1163782"/>
                <a:gd name="connsiteX544" fmla="*/ 1944468 w 2644295"/>
                <a:gd name="connsiteY544" fmla="*/ 374073 h 1163782"/>
                <a:gd name="connsiteX545" fmla="*/ 1798996 w 2644295"/>
                <a:gd name="connsiteY545" fmla="*/ 290946 h 1163782"/>
                <a:gd name="connsiteX546" fmla="*/ 1736650 w 2644295"/>
                <a:gd name="connsiteY546" fmla="*/ 270164 h 1163782"/>
                <a:gd name="connsiteX547" fmla="*/ 1798996 w 2644295"/>
                <a:gd name="connsiteY547" fmla="*/ 311728 h 1163782"/>
                <a:gd name="connsiteX548" fmla="*/ 1902905 w 2644295"/>
                <a:gd name="connsiteY548" fmla="*/ 353291 h 1163782"/>
                <a:gd name="connsiteX549" fmla="*/ 2027596 w 2644295"/>
                <a:gd name="connsiteY549" fmla="*/ 394855 h 1163782"/>
                <a:gd name="connsiteX550" fmla="*/ 2089941 w 2644295"/>
                <a:gd name="connsiteY550" fmla="*/ 415637 h 1163782"/>
                <a:gd name="connsiteX551" fmla="*/ 2276977 w 2644295"/>
                <a:gd name="connsiteY551" fmla="*/ 457200 h 1163782"/>
                <a:gd name="connsiteX552" fmla="*/ 2235414 w 2644295"/>
                <a:gd name="connsiteY552" fmla="*/ 353291 h 1163782"/>
                <a:gd name="connsiteX553" fmla="*/ 1902905 w 2644295"/>
                <a:gd name="connsiteY553" fmla="*/ 332509 h 1163782"/>
                <a:gd name="connsiteX554" fmla="*/ 1819777 w 2644295"/>
                <a:gd name="connsiteY554" fmla="*/ 353291 h 1163782"/>
                <a:gd name="connsiteX555" fmla="*/ 1508050 w 2644295"/>
                <a:gd name="connsiteY555" fmla="*/ 270164 h 1163782"/>
                <a:gd name="connsiteX556" fmla="*/ 1424923 w 2644295"/>
                <a:gd name="connsiteY556" fmla="*/ 249382 h 1163782"/>
                <a:gd name="connsiteX557" fmla="*/ 1362577 w 2644295"/>
                <a:gd name="connsiteY557" fmla="*/ 228600 h 1163782"/>
                <a:gd name="connsiteX558" fmla="*/ 1196323 w 2644295"/>
                <a:gd name="connsiteY558" fmla="*/ 187037 h 1163782"/>
                <a:gd name="connsiteX559" fmla="*/ 1154759 w 2644295"/>
                <a:gd name="connsiteY559" fmla="*/ 249382 h 1163782"/>
                <a:gd name="connsiteX560" fmla="*/ 1217105 w 2644295"/>
                <a:gd name="connsiteY560" fmla="*/ 332509 h 1163782"/>
                <a:gd name="connsiteX561" fmla="*/ 1341796 w 2644295"/>
                <a:gd name="connsiteY561" fmla="*/ 436418 h 1163782"/>
                <a:gd name="connsiteX562" fmla="*/ 1466487 w 2644295"/>
                <a:gd name="connsiteY562" fmla="*/ 519546 h 1163782"/>
                <a:gd name="connsiteX563" fmla="*/ 1528832 w 2644295"/>
                <a:gd name="connsiteY563" fmla="*/ 498764 h 1163782"/>
                <a:gd name="connsiteX564" fmla="*/ 1528832 w 2644295"/>
                <a:gd name="connsiteY564" fmla="*/ 415637 h 1163782"/>
                <a:gd name="connsiteX565" fmla="*/ 1404141 w 2644295"/>
                <a:gd name="connsiteY565" fmla="*/ 394855 h 1163782"/>
                <a:gd name="connsiteX566" fmla="*/ 1300232 w 2644295"/>
                <a:gd name="connsiteY566" fmla="*/ 374073 h 1163782"/>
                <a:gd name="connsiteX567" fmla="*/ 1424923 w 2644295"/>
                <a:gd name="connsiteY567" fmla="*/ 353291 h 1163782"/>
                <a:gd name="connsiteX568" fmla="*/ 1487268 w 2644295"/>
                <a:gd name="connsiteY568" fmla="*/ 332509 h 1163782"/>
                <a:gd name="connsiteX569" fmla="*/ 1466487 w 2644295"/>
                <a:gd name="connsiteY569" fmla="*/ 415637 h 1163782"/>
                <a:gd name="connsiteX570" fmla="*/ 1404141 w 2644295"/>
                <a:gd name="connsiteY570" fmla="*/ 394855 h 1163782"/>
                <a:gd name="connsiteX571" fmla="*/ 1424923 w 2644295"/>
                <a:gd name="connsiteY571" fmla="*/ 498764 h 1163782"/>
                <a:gd name="connsiteX572" fmla="*/ 1487268 w 2644295"/>
                <a:gd name="connsiteY572" fmla="*/ 477982 h 1163782"/>
                <a:gd name="connsiteX573" fmla="*/ 1528832 w 2644295"/>
                <a:gd name="connsiteY573" fmla="*/ 394855 h 1163782"/>
                <a:gd name="connsiteX574" fmla="*/ 1487268 w 2644295"/>
                <a:gd name="connsiteY574" fmla="*/ 332509 h 1163782"/>
                <a:gd name="connsiteX575" fmla="*/ 1445705 w 2644295"/>
                <a:gd name="connsiteY575" fmla="*/ 187037 h 1163782"/>
                <a:gd name="connsiteX576" fmla="*/ 1424923 w 2644295"/>
                <a:gd name="connsiteY576" fmla="*/ 124691 h 1163782"/>
                <a:gd name="connsiteX577" fmla="*/ 1445705 w 2644295"/>
                <a:gd name="connsiteY577" fmla="*/ 290946 h 1163782"/>
                <a:gd name="connsiteX578" fmla="*/ 1591177 w 2644295"/>
                <a:gd name="connsiteY578" fmla="*/ 270164 h 1163782"/>
                <a:gd name="connsiteX579" fmla="*/ 1653523 w 2644295"/>
                <a:gd name="connsiteY579" fmla="*/ 249382 h 1163782"/>
                <a:gd name="connsiteX580" fmla="*/ 1736650 w 2644295"/>
                <a:gd name="connsiteY580" fmla="*/ 228600 h 1163782"/>
                <a:gd name="connsiteX581" fmla="*/ 1861341 w 2644295"/>
                <a:gd name="connsiteY581" fmla="*/ 249382 h 1163782"/>
                <a:gd name="connsiteX582" fmla="*/ 1944468 w 2644295"/>
                <a:gd name="connsiteY582" fmla="*/ 311728 h 1163782"/>
                <a:gd name="connsiteX583" fmla="*/ 2027596 w 2644295"/>
                <a:gd name="connsiteY583" fmla="*/ 332509 h 1163782"/>
                <a:gd name="connsiteX584" fmla="*/ 1923687 w 2644295"/>
                <a:gd name="connsiteY584" fmla="*/ 270164 h 1163782"/>
                <a:gd name="connsiteX585" fmla="*/ 1695087 w 2644295"/>
                <a:gd name="connsiteY585" fmla="*/ 228600 h 1163782"/>
                <a:gd name="connsiteX586" fmla="*/ 1632741 w 2644295"/>
                <a:gd name="connsiteY586" fmla="*/ 187037 h 1163782"/>
                <a:gd name="connsiteX587" fmla="*/ 1591177 w 2644295"/>
                <a:gd name="connsiteY587" fmla="*/ 124691 h 1163782"/>
                <a:gd name="connsiteX588" fmla="*/ 1695087 w 2644295"/>
                <a:gd name="connsiteY588" fmla="*/ 249382 h 1163782"/>
                <a:gd name="connsiteX589" fmla="*/ 1653523 w 2644295"/>
                <a:gd name="connsiteY589" fmla="*/ 187037 h 1163782"/>
                <a:gd name="connsiteX590" fmla="*/ 1508050 w 2644295"/>
                <a:gd name="connsiteY590" fmla="*/ 124691 h 1163782"/>
                <a:gd name="connsiteX591" fmla="*/ 1424923 w 2644295"/>
                <a:gd name="connsiteY591" fmla="*/ 103909 h 1163782"/>
                <a:gd name="connsiteX592" fmla="*/ 1549614 w 2644295"/>
                <a:gd name="connsiteY592" fmla="*/ 124691 h 1163782"/>
                <a:gd name="connsiteX593" fmla="*/ 1611959 w 2644295"/>
                <a:gd name="connsiteY593" fmla="*/ 145473 h 1163782"/>
                <a:gd name="connsiteX594" fmla="*/ 1674305 w 2644295"/>
                <a:gd name="connsiteY594" fmla="*/ 187037 h 1163782"/>
                <a:gd name="connsiteX595" fmla="*/ 1757432 w 2644295"/>
                <a:gd name="connsiteY595" fmla="*/ 207818 h 1163782"/>
                <a:gd name="connsiteX596" fmla="*/ 1902905 w 2644295"/>
                <a:gd name="connsiteY596" fmla="*/ 270164 h 1163782"/>
                <a:gd name="connsiteX597" fmla="*/ 1965250 w 2644295"/>
                <a:gd name="connsiteY597" fmla="*/ 290946 h 1163782"/>
                <a:gd name="connsiteX598" fmla="*/ 2089941 w 2644295"/>
                <a:gd name="connsiteY598" fmla="*/ 374073 h 1163782"/>
                <a:gd name="connsiteX599" fmla="*/ 2235414 w 2644295"/>
                <a:gd name="connsiteY599" fmla="*/ 415637 h 1163782"/>
                <a:gd name="connsiteX600" fmla="*/ 1944468 w 2644295"/>
                <a:gd name="connsiteY600" fmla="*/ 353291 h 1163782"/>
                <a:gd name="connsiteX601" fmla="*/ 1819777 w 2644295"/>
                <a:gd name="connsiteY601" fmla="*/ 311728 h 1163782"/>
                <a:gd name="connsiteX602" fmla="*/ 1736650 w 2644295"/>
                <a:gd name="connsiteY602" fmla="*/ 270164 h 1163782"/>
                <a:gd name="connsiteX603" fmla="*/ 1819777 w 2644295"/>
                <a:gd name="connsiteY603" fmla="*/ 290946 h 1163782"/>
                <a:gd name="connsiteX604" fmla="*/ 1944468 w 2644295"/>
                <a:gd name="connsiteY604" fmla="*/ 332509 h 1163782"/>
                <a:gd name="connsiteX605" fmla="*/ 2006814 w 2644295"/>
                <a:gd name="connsiteY605" fmla="*/ 353291 h 1163782"/>
                <a:gd name="connsiteX606" fmla="*/ 2505577 w 2644295"/>
                <a:gd name="connsiteY606" fmla="*/ 332509 h 1163782"/>
                <a:gd name="connsiteX607" fmla="*/ 2089941 w 2644295"/>
                <a:gd name="connsiteY607" fmla="*/ 353291 h 1163782"/>
                <a:gd name="connsiteX608" fmla="*/ 1902905 w 2644295"/>
                <a:gd name="connsiteY608" fmla="*/ 332509 h 1163782"/>
                <a:gd name="connsiteX609" fmla="*/ 1819777 w 2644295"/>
                <a:gd name="connsiteY609" fmla="*/ 311728 h 1163782"/>
                <a:gd name="connsiteX610" fmla="*/ 1757432 w 2644295"/>
                <a:gd name="connsiteY610" fmla="*/ 290946 h 1163782"/>
                <a:gd name="connsiteX611" fmla="*/ 1986032 w 2644295"/>
                <a:gd name="connsiteY611" fmla="*/ 394855 h 1163782"/>
                <a:gd name="connsiteX612" fmla="*/ 2048377 w 2644295"/>
                <a:gd name="connsiteY612" fmla="*/ 415637 h 1163782"/>
                <a:gd name="connsiteX613" fmla="*/ 2318541 w 2644295"/>
                <a:gd name="connsiteY613" fmla="*/ 436418 h 1163782"/>
                <a:gd name="connsiteX614" fmla="*/ 2401668 w 2644295"/>
                <a:gd name="connsiteY614" fmla="*/ 457200 h 1163782"/>
                <a:gd name="connsiteX615" fmla="*/ 2214632 w 2644295"/>
                <a:gd name="connsiteY615" fmla="*/ 394855 h 1163782"/>
                <a:gd name="connsiteX616" fmla="*/ 2110723 w 2644295"/>
                <a:gd name="connsiteY616" fmla="*/ 353291 h 1163782"/>
                <a:gd name="connsiteX617" fmla="*/ 2006814 w 2644295"/>
                <a:gd name="connsiteY617" fmla="*/ 332509 h 1163782"/>
                <a:gd name="connsiteX618" fmla="*/ 1923687 w 2644295"/>
                <a:gd name="connsiteY618" fmla="*/ 311728 h 1163782"/>
                <a:gd name="connsiteX619" fmla="*/ 1778214 w 2644295"/>
                <a:gd name="connsiteY619" fmla="*/ 290946 h 1163782"/>
                <a:gd name="connsiteX620" fmla="*/ 1695087 w 2644295"/>
                <a:gd name="connsiteY620" fmla="*/ 270164 h 1163782"/>
                <a:gd name="connsiteX621" fmla="*/ 1591177 w 2644295"/>
                <a:gd name="connsiteY621" fmla="*/ 249382 h 1163782"/>
                <a:gd name="connsiteX622" fmla="*/ 1487268 w 2644295"/>
                <a:gd name="connsiteY622" fmla="*/ 270164 h 1163782"/>
                <a:gd name="connsiteX623" fmla="*/ 1549614 w 2644295"/>
                <a:gd name="connsiteY623" fmla="*/ 290946 h 1163782"/>
                <a:gd name="connsiteX624" fmla="*/ 1632741 w 2644295"/>
                <a:gd name="connsiteY624" fmla="*/ 311728 h 1163782"/>
                <a:gd name="connsiteX625" fmla="*/ 1300232 w 2644295"/>
                <a:gd name="connsiteY625" fmla="*/ 353291 h 1163782"/>
                <a:gd name="connsiteX626" fmla="*/ 1383359 w 2644295"/>
                <a:gd name="connsiteY626" fmla="*/ 311728 h 1163782"/>
                <a:gd name="connsiteX627" fmla="*/ 1445705 w 2644295"/>
                <a:gd name="connsiteY627" fmla="*/ 290946 h 1163782"/>
                <a:gd name="connsiteX628" fmla="*/ 1362577 w 2644295"/>
                <a:gd name="connsiteY628" fmla="*/ 311728 h 1163782"/>
                <a:gd name="connsiteX629" fmla="*/ 1258668 w 2644295"/>
                <a:gd name="connsiteY629" fmla="*/ 332509 h 1163782"/>
                <a:gd name="connsiteX630" fmla="*/ 1321014 w 2644295"/>
                <a:gd name="connsiteY630" fmla="*/ 311728 h 1163782"/>
                <a:gd name="connsiteX631" fmla="*/ 1217105 w 2644295"/>
                <a:gd name="connsiteY631" fmla="*/ 270164 h 1163782"/>
                <a:gd name="connsiteX632" fmla="*/ 1092414 w 2644295"/>
                <a:gd name="connsiteY632" fmla="*/ 228600 h 1163782"/>
                <a:gd name="connsiteX633" fmla="*/ 1321014 w 2644295"/>
                <a:gd name="connsiteY633" fmla="*/ 145473 h 1163782"/>
                <a:gd name="connsiteX634" fmla="*/ 1196323 w 2644295"/>
                <a:gd name="connsiteY634" fmla="*/ 166255 h 1163782"/>
                <a:gd name="connsiteX635" fmla="*/ 1113196 w 2644295"/>
                <a:gd name="connsiteY635" fmla="*/ 187037 h 1163782"/>
                <a:gd name="connsiteX636" fmla="*/ 1175541 w 2644295"/>
                <a:gd name="connsiteY636" fmla="*/ 145473 h 1163782"/>
                <a:gd name="connsiteX637" fmla="*/ 1196323 w 2644295"/>
                <a:gd name="connsiteY637" fmla="*/ 228600 h 1163782"/>
                <a:gd name="connsiteX638" fmla="*/ 1300232 w 2644295"/>
                <a:gd name="connsiteY638" fmla="*/ 249382 h 1163782"/>
                <a:gd name="connsiteX639" fmla="*/ 635214 w 2644295"/>
                <a:gd name="connsiteY639" fmla="*/ 270164 h 1163782"/>
                <a:gd name="connsiteX640" fmla="*/ 718341 w 2644295"/>
                <a:gd name="connsiteY640" fmla="*/ 290946 h 1163782"/>
                <a:gd name="connsiteX641" fmla="*/ 905377 w 2644295"/>
                <a:gd name="connsiteY641" fmla="*/ 311728 h 1163782"/>
                <a:gd name="connsiteX642" fmla="*/ 635214 w 2644295"/>
                <a:gd name="connsiteY642" fmla="*/ 290946 h 1163782"/>
                <a:gd name="connsiteX643" fmla="*/ 739123 w 2644295"/>
                <a:gd name="connsiteY643" fmla="*/ 228600 h 1163782"/>
                <a:gd name="connsiteX644" fmla="*/ 905377 w 2644295"/>
                <a:gd name="connsiteY644" fmla="*/ 166255 h 1163782"/>
                <a:gd name="connsiteX645" fmla="*/ 801468 w 2644295"/>
                <a:gd name="connsiteY645" fmla="*/ 145473 h 1163782"/>
                <a:gd name="connsiteX646" fmla="*/ 281923 w 2644295"/>
                <a:gd name="connsiteY646" fmla="*/ 103909 h 1163782"/>
                <a:gd name="connsiteX647" fmla="*/ 219577 w 2644295"/>
                <a:gd name="connsiteY647" fmla="*/ 62346 h 1163782"/>
                <a:gd name="connsiteX648" fmla="*/ 115668 w 2644295"/>
                <a:gd name="connsiteY648" fmla="*/ 41564 h 1163782"/>
                <a:gd name="connsiteX649" fmla="*/ 32541 w 2644295"/>
                <a:gd name="connsiteY649" fmla="*/ 20782 h 1163782"/>
                <a:gd name="connsiteX650" fmla="*/ 94887 w 2644295"/>
                <a:gd name="connsiteY650" fmla="*/ 62346 h 1163782"/>
                <a:gd name="connsiteX651" fmla="*/ 74105 w 2644295"/>
                <a:gd name="connsiteY651" fmla="*/ 62346 h 1163782"/>
                <a:gd name="connsiteX652" fmla="*/ 136450 w 2644295"/>
                <a:gd name="connsiteY652" fmla="*/ 145473 h 1163782"/>
                <a:gd name="connsiteX653" fmla="*/ 198796 w 2644295"/>
                <a:gd name="connsiteY653" fmla="*/ 207818 h 1163782"/>
                <a:gd name="connsiteX654" fmla="*/ 136450 w 2644295"/>
                <a:gd name="connsiteY654" fmla="*/ 166255 h 1163782"/>
                <a:gd name="connsiteX655" fmla="*/ 53323 w 2644295"/>
                <a:gd name="connsiteY655" fmla="*/ 103909 h 1163782"/>
                <a:gd name="connsiteX656" fmla="*/ 136450 w 2644295"/>
                <a:gd name="connsiteY656" fmla="*/ 228600 h 1163782"/>
                <a:gd name="connsiteX657" fmla="*/ 157232 w 2644295"/>
                <a:gd name="connsiteY657" fmla="*/ 290946 h 1163782"/>
                <a:gd name="connsiteX658" fmla="*/ 94887 w 2644295"/>
                <a:gd name="connsiteY658" fmla="*/ 228600 h 1163782"/>
                <a:gd name="connsiteX659" fmla="*/ 32541 w 2644295"/>
                <a:gd name="connsiteY659" fmla="*/ 187037 h 1163782"/>
                <a:gd name="connsiteX660" fmla="*/ 198796 w 2644295"/>
                <a:gd name="connsiteY660" fmla="*/ 270164 h 1163782"/>
                <a:gd name="connsiteX661" fmla="*/ 115668 w 2644295"/>
                <a:gd name="connsiteY661" fmla="*/ 124691 h 1163782"/>
                <a:gd name="connsiteX662" fmla="*/ 157232 w 2644295"/>
                <a:gd name="connsiteY662" fmla="*/ 187037 h 1163782"/>
                <a:gd name="connsiteX663" fmla="*/ 94887 w 2644295"/>
                <a:gd name="connsiteY663" fmla="*/ 124691 h 1163782"/>
                <a:gd name="connsiteX664" fmla="*/ 53323 w 2644295"/>
                <a:gd name="connsiteY664" fmla="*/ 62346 h 1163782"/>
                <a:gd name="connsiteX665" fmla="*/ 74105 w 2644295"/>
                <a:gd name="connsiteY665" fmla="*/ 124691 h 1163782"/>
                <a:gd name="connsiteX666" fmla="*/ 219577 w 2644295"/>
                <a:gd name="connsiteY666" fmla="*/ 207818 h 1163782"/>
                <a:gd name="connsiteX667" fmla="*/ 198796 w 2644295"/>
                <a:gd name="connsiteY667" fmla="*/ 124691 h 1163782"/>
                <a:gd name="connsiteX668" fmla="*/ 136450 w 2644295"/>
                <a:gd name="connsiteY668" fmla="*/ 83128 h 1163782"/>
                <a:gd name="connsiteX669" fmla="*/ 157232 w 2644295"/>
                <a:gd name="connsiteY669" fmla="*/ 187037 h 1163782"/>
                <a:gd name="connsiteX670" fmla="*/ 178014 w 2644295"/>
                <a:gd name="connsiteY670" fmla="*/ 249382 h 1163782"/>
                <a:gd name="connsiteX671" fmla="*/ 198796 w 2644295"/>
                <a:gd name="connsiteY671" fmla="*/ 332509 h 1163782"/>
                <a:gd name="connsiteX672" fmla="*/ 261141 w 2644295"/>
                <a:gd name="connsiteY672" fmla="*/ 394855 h 1163782"/>
                <a:gd name="connsiteX673" fmla="*/ 198796 w 2644295"/>
                <a:gd name="connsiteY673" fmla="*/ 332509 h 1163782"/>
                <a:gd name="connsiteX674" fmla="*/ 240359 w 2644295"/>
                <a:gd name="connsiteY674" fmla="*/ 477982 h 1163782"/>
                <a:gd name="connsiteX675" fmla="*/ 365050 w 2644295"/>
                <a:gd name="connsiteY675" fmla="*/ 561109 h 1163782"/>
                <a:gd name="connsiteX676" fmla="*/ 406614 w 2644295"/>
                <a:gd name="connsiteY676" fmla="*/ 623455 h 1163782"/>
                <a:gd name="connsiteX677" fmla="*/ 281923 w 2644295"/>
                <a:gd name="connsiteY677" fmla="*/ 540328 h 1163782"/>
                <a:gd name="connsiteX678" fmla="*/ 261141 w 2644295"/>
                <a:gd name="connsiteY678" fmla="*/ 477982 h 1163782"/>
                <a:gd name="connsiteX679" fmla="*/ 323487 w 2644295"/>
                <a:gd name="connsiteY679" fmla="*/ 519546 h 1163782"/>
                <a:gd name="connsiteX680" fmla="*/ 365050 w 2644295"/>
                <a:gd name="connsiteY680" fmla="*/ 581891 h 1163782"/>
                <a:gd name="connsiteX681" fmla="*/ 489741 w 2644295"/>
                <a:gd name="connsiteY681" fmla="*/ 685800 h 1163782"/>
                <a:gd name="connsiteX682" fmla="*/ 614432 w 2644295"/>
                <a:gd name="connsiteY682" fmla="*/ 665018 h 1163782"/>
                <a:gd name="connsiteX683" fmla="*/ 572868 w 2644295"/>
                <a:gd name="connsiteY683" fmla="*/ 561109 h 1163782"/>
                <a:gd name="connsiteX684" fmla="*/ 552087 w 2644295"/>
                <a:gd name="connsiteY684" fmla="*/ 477982 h 1163782"/>
                <a:gd name="connsiteX685" fmla="*/ 572868 w 2644295"/>
                <a:gd name="connsiteY685" fmla="*/ 540328 h 1163782"/>
                <a:gd name="connsiteX686" fmla="*/ 655996 w 2644295"/>
                <a:gd name="connsiteY686" fmla="*/ 602673 h 1163782"/>
                <a:gd name="connsiteX687" fmla="*/ 718341 w 2644295"/>
                <a:gd name="connsiteY687" fmla="*/ 665018 h 1163782"/>
                <a:gd name="connsiteX688" fmla="*/ 780687 w 2644295"/>
                <a:gd name="connsiteY688" fmla="*/ 706582 h 1163782"/>
                <a:gd name="connsiteX689" fmla="*/ 614432 w 2644295"/>
                <a:gd name="connsiteY689" fmla="*/ 685800 h 1163782"/>
                <a:gd name="connsiteX690" fmla="*/ 552087 w 2644295"/>
                <a:gd name="connsiteY690" fmla="*/ 665018 h 1163782"/>
                <a:gd name="connsiteX691" fmla="*/ 739123 w 2644295"/>
                <a:gd name="connsiteY691" fmla="*/ 706582 h 1163782"/>
                <a:gd name="connsiteX692" fmla="*/ 1071632 w 2644295"/>
                <a:gd name="connsiteY692" fmla="*/ 665018 h 1163782"/>
                <a:gd name="connsiteX693" fmla="*/ 1133977 w 2644295"/>
                <a:gd name="connsiteY693" fmla="*/ 644237 h 1163782"/>
                <a:gd name="connsiteX694" fmla="*/ 1071632 w 2644295"/>
                <a:gd name="connsiteY694" fmla="*/ 602673 h 1163782"/>
                <a:gd name="connsiteX695" fmla="*/ 1050850 w 2644295"/>
                <a:gd name="connsiteY695" fmla="*/ 665018 h 1163782"/>
                <a:gd name="connsiteX696" fmla="*/ 1113196 w 2644295"/>
                <a:gd name="connsiteY696" fmla="*/ 685800 h 1163782"/>
                <a:gd name="connsiteX697" fmla="*/ 1237887 w 2644295"/>
                <a:gd name="connsiteY697" fmla="*/ 665018 h 1163782"/>
                <a:gd name="connsiteX698" fmla="*/ 1175541 w 2644295"/>
                <a:gd name="connsiteY698" fmla="*/ 623455 h 1163782"/>
                <a:gd name="connsiteX699" fmla="*/ 1030068 w 2644295"/>
                <a:gd name="connsiteY699" fmla="*/ 561109 h 1163782"/>
                <a:gd name="connsiteX700" fmla="*/ 1175541 w 2644295"/>
                <a:gd name="connsiteY700" fmla="*/ 540328 h 1163782"/>
                <a:gd name="connsiteX701" fmla="*/ 1113196 w 2644295"/>
                <a:gd name="connsiteY701" fmla="*/ 498764 h 1163782"/>
                <a:gd name="connsiteX702" fmla="*/ 1050850 w 2644295"/>
                <a:gd name="connsiteY702" fmla="*/ 477982 h 116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</a:cxnLst>
              <a:rect l="l" t="t" r="r" b="b"/>
              <a:pathLst>
                <a:path w="2644295" h="1163782">
                  <a:moveTo>
                    <a:pt x="74105" y="187037"/>
                  </a:moveTo>
                  <a:cubicBezTo>
                    <a:pt x="119479" y="550026"/>
                    <a:pt x="37621" y="219086"/>
                    <a:pt x="178014" y="415637"/>
                  </a:cubicBezTo>
                  <a:cubicBezTo>
                    <a:pt x="194615" y="438879"/>
                    <a:pt x="180954" y="476461"/>
                    <a:pt x="198796" y="498764"/>
                  </a:cubicBezTo>
                  <a:cubicBezTo>
                    <a:pt x="212480" y="515870"/>
                    <a:pt x="240159" y="513251"/>
                    <a:pt x="261141" y="519546"/>
                  </a:cubicBezTo>
                  <a:cubicBezTo>
                    <a:pt x="309445" y="534037"/>
                    <a:pt x="358123" y="547255"/>
                    <a:pt x="406614" y="561109"/>
                  </a:cubicBezTo>
                  <a:cubicBezTo>
                    <a:pt x="420468" y="616527"/>
                    <a:pt x="453861" y="784204"/>
                    <a:pt x="448177" y="727364"/>
                  </a:cubicBezTo>
                  <a:cubicBezTo>
                    <a:pt x="402550" y="271077"/>
                    <a:pt x="456543" y="656916"/>
                    <a:pt x="406614" y="457200"/>
                  </a:cubicBezTo>
                  <a:cubicBezTo>
                    <a:pt x="398047" y="422932"/>
                    <a:pt x="414090" y="374484"/>
                    <a:pt x="385832" y="353291"/>
                  </a:cubicBezTo>
                  <a:cubicBezTo>
                    <a:pt x="346645" y="323901"/>
                    <a:pt x="288850" y="339436"/>
                    <a:pt x="240359" y="332509"/>
                  </a:cubicBezTo>
                  <a:cubicBezTo>
                    <a:pt x="140048" y="182041"/>
                    <a:pt x="179572" y="252497"/>
                    <a:pt x="115668" y="124691"/>
                  </a:cubicBezTo>
                  <a:cubicBezTo>
                    <a:pt x="14539" y="158401"/>
                    <a:pt x="7830" y="137615"/>
                    <a:pt x="94887" y="311728"/>
                  </a:cubicBezTo>
                  <a:cubicBezTo>
                    <a:pt x="115389" y="352732"/>
                    <a:pt x="208027" y="365990"/>
                    <a:pt x="240359" y="374073"/>
                  </a:cubicBezTo>
                  <a:cubicBezTo>
                    <a:pt x="261141" y="387928"/>
                    <a:pt x="285044" y="397976"/>
                    <a:pt x="302705" y="415637"/>
                  </a:cubicBezTo>
                  <a:cubicBezTo>
                    <a:pt x="320366" y="433298"/>
                    <a:pt x="366608" y="466813"/>
                    <a:pt x="344268" y="477982"/>
                  </a:cubicBezTo>
                  <a:lnTo>
                    <a:pt x="261141" y="436418"/>
                  </a:lnTo>
                  <a:cubicBezTo>
                    <a:pt x="247286" y="415636"/>
                    <a:pt x="219577" y="399050"/>
                    <a:pt x="219577" y="374073"/>
                  </a:cubicBezTo>
                  <a:cubicBezTo>
                    <a:pt x="219577" y="349096"/>
                    <a:pt x="267199" y="335959"/>
                    <a:pt x="261141" y="311728"/>
                  </a:cubicBezTo>
                  <a:cubicBezTo>
                    <a:pt x="255828" y="290476"/>
                    <a:pt x="219307" y="298638"/>
                    <a:pt x="198796" y="290946"/>
                  </a:cubicBezTo>
                  <a:cubicBezTo>
                    <a:pt x="0" y="216396"/>
                    <a:pt x="103273" y="252177"/>
                    <a:pt x="157232" y="270164"/>
                  </a:cubicBezTo>
                  <a:cubicBezTo>
                    <a:pt x="164159" y="290946"/>
                    <a:pt x="172701" y="311257"/>
                    <a:pt x="178014" y="332509"/>
                  </a:cubicBezTo>
                  <a:cubicBezTo>
                    <a:pt x="186581" y="366777"/>
                    <a:pt x="178265" y="407675"/>
                    <a:pt x="198796" y="436418"/>
                  </a:cubicBezTo>
                  <a:cubicBezTo>
                    <a:pt x="216803" y="461627"/>
                    <a:pt x="254214" y="464127"/>
                    <a:pt x="281923" y="477982"/>
                  </a:cubicBezTo>
                  <a:cubicBezTo>
                    <a:pt x="427396" y="429491"/>
                    <a:pt x="392759" y="394854"/>
                    <a:pt x="427396" y="498764"/>
                  </a:cubicBezTo>
                  <a:cubicBezTo>
                    <a:pt x="434323" y="554182"/>
                    <a:pt x="438187" y="610070"/>
                    <a:pt x="448177" y="665018"/>
                  </a:cubicBezTo>
                  <a:cubicBezTo>
                    <a:pt x="452096" y="686571"/>
                    <a:pt x="468959" y="705458"/>
                    <a:pt x="468959" y="727364"/>
                  </a:cubicBezTo>
                  <a:cubicBezTo>
                    <a:pt x="468959" y="749270"/>
                    <a:pt x="455104" y="768927"/>
                    <a:pt x="448177" y="789709"/>
                  </a:cubicBezTo>
                  <a:cubicBezTo>
                    <a:pt x="381821" y="723353"/>
                    <a:pt x="304220" y="622696"/>
                    <a:pt x="178014" y="685800"/>
                  </a:cubicBezTo>
                  <a:cubicBezTo>
                    <a:pt x="133334" y="708140"/>
                    <a:pt x="256324" y="750376"/>
                    <a:pt x="302705" y="768928"/>
                  </a:cubicBezTo>
                  <a:cubicBezTo>
                    <a:pt x="471253" y="836346"/>
                    <a:pt x="369495" y="806779"/>
                    <a:pt x="614432" y="831273"/>
                  </a:cubicBezTo>
                  <a:cubicBezTo>
                    <a:pt x="607505" y="810491"/>
                    <a:pt x="609140" y="784418"/>
                    <a:pt x="593650" y="768928"/>
                  </a:cubicBezTo>
                  <a:cubicBezTo>
                    <a:pt x="567969" y="743247"/>
                    <a:pt x="485437" y="719002"/>
                    <a:pt x="448177" y="706582"/>
                  </a:cubicBezTo>
                  <a:cubicBezTo>
                    <a:pt x="441250" y="685800"/>
                    <a:pt x="424298" y="665923"/>
                    <a:pt x="427396" y="644237"/>
                  </a:cubicBezTo>
                  <a:cubicBezTo>
                    <a:pt x="445738" y="515843"/>
                    <a:pt x="522462" y="596777"/>
                    <a:pt x="406614" y="519546"/>
                  </a:cubicBezTo>
                  <a:cubicBezTo>
                    <a:pt x="385832" y="526473"/>
                    <a:pt x="354065" y="520735"/>
                    <a:pt x="344268" y="540328"/>
                  </a:cubicBezTo>
                  <a:cubicBezTo>
                    <a:pt x="319173" y="590518"/>
                    <a:pt x="408138" y="631398"/>
                    <a:pt x="427396" y="644237"/>
                  </a:cubicBezTo>
                  <a:cubicBezTo>
                    <a:pt x="448178" y="671946"/>
                    <a:pt x="474251" y="696384"/>
                    <a:pt x="489741" y="727364"/>
                  </a:cubicBezTo>
                  <a:cubicBezTo>
                    <a:pt x="502514" y="752910"/>
                    <a:pt x="489176" y="791516"/>
                    <a:pt x="510523" y="810491"/>
                  </a:cubicBezTo>
                  <a:cubicBezTo>
                    <a:pt x="556832" y="851654"/>
                    <a:pt x="625224" y="859249"/>
                    <a:pt x="676777" y="893618"/>
                  </a:cubicBezTo>
                  <a:cubicBezTo>
                    <a:pt x="697559" y="907473"/>
                    <a:pt x="716783" y="924012"/>
                    <a:pt x="739123" y="935182"/>
                  </a:cubicBezTo>
                  <a:cubicBezTo>
                    <a:pt x="758716" y="944979"/>
                    <a:pt x="780686" y="949037"/>
                    <a:pt x="801468" y="955964"/>
                  </a:cubicBezTo>
                  <a:cubicBezTo>
                    <a:pt x="919232" y="935182"/>
                    <a:pt x="1055259" y="959950"/>
                    <a:pt x="1154759" y="893618"/>
                  </a:cubicBezTo>
                  <a:cubicBezTo>
                    <a:pt x="1175541" y="879764"/>
                    <a:pt x="1217105" y="877032"/>
                    <a:pt x="1217105" y="852055"/>
                  </a:cubicBezTo>
                  <a:cubicBezTo>
                    <a:pt x="1217105" y="830149"/>
                    <a:pt x="1175541" y="865910"/>
                    <a:pt x="1154759" y="872837"/>
                  </a:cubicBezTo>
                  <a:cubicBezTo>
                    <a:pt x="1140905" y="893619"/>
                    <a:pt x="1132383" y="919193"/>
                    <a:pt x="1113196" y="935182"/>
                  </a:cubicBezTo>
                  <a:cubicBezTo>
                    <a:pt x="1062666" y="977290"/>
                    <a:pt x="1006517" y="980506"/>
                    <a:pt x="946941" y="997528"/>
                  </a:cubicBezTo>
                  <a:cubicBezTo>
                    <a:pt x="925878" y="1003546"/>
                    <a:pt x="904731" y="1009680"/>
                    <a:pt x="884596" y="1018309"/>
                  </a:cubicBezTo>
                  <a:cubicBezTo>
                    <a:pt x="810768" y="1049949"/>
                    <a:pt x="801736" y="1059694"/>
                    <a:pt x="739123" y="1101437"/>
                  </a:cubicBezTo>
                  <a:cubicBezTo>
                    <a:pt x="746050" y="1073728"/>
                    <a:pt x="742062" y="1040612"/>
                    <a:pt x="759905" y="1018309"/>
                  </a:cubicBezTo>
                  <a:cubicBezTo>
                    <a:pt x="773589" y="1001203"/>
                    <a:pt x="802657" y="1007324"/>
                    <a:pt x="822250" y="997528"/>
                  </a:cubicBezTo>
                  <a:cubicBezTo>
                    <a:pt x="964953" y="926177"/>
                    <a:pt x="788027" y="975278"/>
                    <a:pt x="988505" y="935182"/>
                  </a:cubicBezTo>
                  <a:cubicBezTo>
                    <a:pt x="1016214" y="921327"/>
                    <a:pt x="1101022" y="903415"/>
                    <a:pt x="1071632" y="893618"/>
                  </a:cubicBezTo>
                  <a:cubicBezTo>
                    <a:pt x="1023872" y="877698"/>
                    <a:pt x="919232" y="916709"/>
                    <a:pt x="863814" y="935182"/>
                  </a:cubicBezTo>
                  <a:cubicBezTo>
                    <a:pt x="647777" y="891974"/>
                    <a:pt x="847401" y="960333"/>
                    <a:pt x="718341" y="831273"/>
                  </a:cubicBezTo>
                  <a:cubicBezTo>
                    <a:pt x="696435" y="809367"/>
                    <a:pt x="662112" y="805079"/>
                    <a:pt x="635214" y="789709"/>
                  </a:cubicBezTo>
                  <a:cubicBezTo>
                    <a:pt x="613528" y="777317"/>
                    <a:pt x="593650" y="762000"/>
                    <a:pt x="572868" y="748146"/>
                  </a:cubicBezTo>
                  <a:cubicBezTo>
                    <a:pt x="552086" y="755073"/>
                    <a:pt x="510523" y="747022"/>
                    <a:pt x="510523" y="768928"/>
                  </a:cubicBezTo>
                  <a:cubicBezTo>
                    <a:pt x="510523" y="790834"/>
                    <a:pt x="552733" y="781080"/>
                    <a:pt x="572868" y="789709"/>
                  </a:cubicBezTo>
                  <a:cubicBezTo>
                    <a:pt x="601343" y="801913"/>
                    <a:pt x="626606" y="821476"/>
                    <a:pt x="655996" y="831273"/>
                  </a:cubicBezTo>
                  <a:cubicBezTo>
                    <a:pt x="710188" y="849337"/>
                    <a:pt x="822250" y="872837"/>
                    <a:pt x="822250" y="872837"/>
                  </a:cubicBezTo>
                  <a:cubicBezTo>
                    <a:pt x="849959" y="893619"/>
                    <a:pt x="875304" y="917998"/>
                    <a:pt x="905377" y="935182"/>
                  </a:cubicBezTo>
                  <a:cubicBezTo>
                    <a:pt x="977921" y="976636"/>
                    <a:pt x="1027142" y="947476"/>
                    <a:pt x="1113196" y="935182"/>
                  </a:cubicBezTo>
                  <a:cubicBezTo>
                    <a:pt x="1133978" y="928255"/>
                    <a:pt x="1155948" y="924197"/>
                    <a:pt x="1175541" y="914400"/>
                  </a:cubicBezTo>
                  <a:cubicBezTo>
                    <a:pt x="1197881" y="903230"/>
                    <a:pt x="1213103" y="875935"/>
                    <a:pt x="1237887" y="872837"/>
                  </a:cubicBezTo>
                  <a:cubicBezTo>
                    <a:pt x="1272936" y="868456"/>
                    <a:pt x="1307528" y="885051"/>
                    <a:pt x="1341796" y="893618"/>
                  </a:cubicBezTo>
                  <a:cubicBezTo>
                    <a:pt x="1402951" y="908906"/>
                    <a:pt x="1427795" y="926227"/>
                    <a:pt x="1487268" y="955964"/>
                  </a:cubicBezTo>
                  <a:cubicBezTo>
                    <a:pt x="1513931" y="1035952"/>
                    <a:pt x="1528118" y="1016555"/>
                    <a:pt x="1445705" y="1080655"/>
                  </a:cubicBezTo>
                  <a:cubicBezTo>
                    <a:pt x="1406274" y="1111323"/>
                    <a:pt x="1321014" y="1163782"/>
                    <a:pt x="1321014" y="1163782"/>
                  </a:cubicBezTo>
                  <a:cubicBezTo>
                    <a:pt x="1327941" y="1143000"/>
                    <a:pt x="1333167" y="1121572"/>
                    <a:pt x="1341796" y="1101437"/>
                  </a:cubicBezTo>
                  <a:cubicBezTo>
                    <a:pt x="1353999" y="1072962"/>
                    <a:pt x="1387740" y="1048977"/>
                    <a:pt x="1383359" y="1018309"/>
                  </a:cubicBezTo>
                  <a:cubicBezTo>
                    <a:pt x="1375575" y="963824"/>
                    <a:pt x="1296681" y="947853"/>
                    <a:pt x="1258668" y="935182"/>
                  </a:cubicBezTo>
                  <a:cubicBezTo>
                    <a:pt x="1257949" y="935362"/>
                    <a:pt x="1123134" y="966808"/>
                    <a:pt x="1113196" y="976746"/>
                  </a:cubicBezTo>
                  <a:cubicBezTo>
                    <a:pt x="1097706" y="992236"/>
                    <a:pt x="1070677" y="1036374"/>
                    <a:pt x="1092414" y="1039091"/>
                  </a:cubicBezTo>
                  <a:cubicBezTo>
                    <a:pt x="1108337" y="1041081"/>
                    <a:pt x="1306484" y="990769"/>
                    <a:pt x="1362577" y="976746"/>
                  </a:cubicBezTo>
                  <a:cubicBezTo>
                    <a:pt x="1383359" y="962891"/>
                    <a:pt x="1401228" y="927284"/>
                    <a:pt x="1424923" y="935182"/>
                  </a:cubicBezTo>
                  <a:cubicBezTo>
                    <a:pt x="1457782" y="946135"/>
                    <a:pt x="1516087" y="999096"/>
                    <a:pt x="1487268" y="1018309"/>
                  </a:cubicBezTo>
                  <a:cubicBezTo>
                    <a:pt x="1450814" y="1042611"/>
                    <a:pt x="1362577" y="976746"/>
                    <a:pt x="1362577" y="976746"/>
                  </a:cubicBezTo>
                  <a:cubicBezTo>
                    <a:pt x="1341795" y="962891"/>
                    <a:pt x="1324958" y="938714"/>
                    <a:pt x="1300232" y="935182"/>
                  </a:cubicBezTo>
                  <a:cubicBezTo>
                    <a:pt x="1271957" y="931143"/>
                    <a:pt x="1204332" y="930418"/>
                    <a:pt x="1217105" y="955964"/>
                  </a:cubicBezTo>
                  <a:cubicBezTo>
                    <a:pt x="1232902" y="987557"/>
                    <a:pt x="1286746" y="968179"/>
                    <a:pt x="1321014" y="976746"/>
                  </a:cubicBezTo>
                  <a:cubicBezTo>
                    <a:pt x="1342266" y="982059"/>
                    <a:pt x="1362577" y="990601"/>
                    <a:pt x="1383359" y="997528"/>
                  </a:cubicBezTo>
                  <a:cubicBezTo>
                    <a:pt x="1401832" y="1052945"/>
                    <a:pt x="1434159" y="1080655"/>
                    <a:pt x="1341796" y="1080655"/>
                  </a:cubicBezTo>
                  <a:cubicBezTo>
                    <a:pt x="1319890" y="1080655"/>
                    <a:pt x="1300584" y="1065637"/>
                    <a:pt x="1279450" y="1059873"/>
                  </a:cubicBezTo>
                  <a:cubicBezTo>
                    <a:pt x="1224339" y="1044843"/>
                    <a:pt x="1113196" y="1018309"/>
                    <a:pt x="1113196" y="1018309"/>
                  </a:cubicBezTo>
                  <a:cubicBezTo>
                    <a:pt x="1078560" y="1025236"/>
                    <a:pt x="1020457" y="1005581"/>
                    <a:pt x="1009287" y="1039091"/>
                  </a:cubicBezTo>
                  <a:cubicBezTo>
                    <a:pt x="999490" y="1068481"/>
                    <a:pt x="1063407" y="1069777"/>
                    <a:pt x="1092414" y="1080655"/>
                  </a:cubicBezTo>
                  <a:cubicBezTo>
                    <a:pt x="1119157" y="1090684"/>
                    <a:pt x="1148798" y="1091408"/>
                    <a:pt x="1175541" y="1101437"/>
                  </a:cubicBezTo>
                  <a:cubicBezTo>
                    <a:pt x="1204548" y="1112315"/>
                    <a:pt x="1258668" y="1143000"/>
                    <a:pt x="1258668" y="1143000"/>
                  </a:cubicBezTo>
                  <a:cubicBezTo>
                    <a:pt x="1217800" y="1081698"/>
                    <a:pt x="1214764" y="1068313"/>
                    <a:pt x="1154759" y="1018309"/>
                  </a:cubicBezTo>
                  <a:cubicBezTo>
                    <a:pt x="1135572" y="1002320"/>
                    <a:pt x="1092414" y="1001722"/>
                    <a:pt x="1092414" y="976746"/>
                  </a:cubicBezTo>
                  <a:cubicBezTo>
                    <a:pt x="1092414" y="954840"/>
                    <a:pt x="1133151" y="993927"/>
                    <a:pt x="1154759" y="997528"/>
                  </a:cubicBezTo>
                  <a:cubicBezTo>
                    <a:pt x="1216635" y="1007840"/>
                    <a:pt x="1279450" y="1011382"/>
                    <a:pt x="1341796" y="1018309"/>
                  </a:cubicBezTo>
                  <a:cubicBezTo>
                    <a:pt x="1410602" y="1121520"/>
                    <a:pt x="1393818" y="1052902"/>
                    <a:pt x="1321014" y="1101437"/>
                  </a:cubicBezTo>
                  <a:cubicBezTo>
                    <a:pt x="1296560" y="1117740"/>
                    <a:pt x="1279450" y="1143000"/>
                    <a:pt x="1258668" y="1163782"/>
                  </a:cubicBezTo>
                  <a:cubicBezTo>
                    <a:pt x="1235334" y="1128781"/>
                    <a:pt x="1171167" y="1074092"/>
                    <a:pt x="1258668" y="1039091"/>
                  </a:cubicBezTo>
                  <a:cubicBezTo>
                    <a:pt x="1279007" y="1030955"/>
                    <a:pt x="1300232" y="1052946"/>
                    <a:pt x="1321014" y="1059873"/>
                  </a:cubicBezTo>
                  <a:cubicBezTo>
                    <a:pt x="1334868" y="1080655"/>
                    <a:pt x="1337601" y="1122218"/>
                    <a:pt x="1362577" y="1122218"/>
                  </a:cubicBezTo>
                  <a:cubicBezTo>
                    <a:pt x="1384483" y="1122218"/>
                    <a:pt x="1355820" y="1076701"/>
                    <a:pt x="1341796" y="1059873"/>
                  </a:cubicBezTo>
                  <a:cubicBezTo>
                    <a:pt x="1286019" y="992941"/>
                    <a:pt x="1250874" y="995579"/>
                    <a:pt x="1175541" y="976746"/>
                  </a:cubicBezTo>
                  <a:cubicBezTo>
                    <a:pt x="1168614" y="997528"/>
                    <a:pt x="1142026" y="1021266"/>
                    <a:pt x="1154759" y="1039091"/>
                  </a:cubicBezTo>
                  <a:cubicBezTo>
                    <a:pt x="1183794" y="1079740"/>
                    <a:pt x="1279450" y="1122218"/>
                    <a:pt x="1279450" y="1122218"/>
                  </a:cubicBezTo>
                  <a:cubicBezTo>
                    <a:pt x="1286377" y="1101436"/>
                    <a:pt x="1284742" y="1075363"/>
                    <a:pt x="1300232" y="1059873"/>
                  </a:cubicBezTo>
                  <a:cubicBezTo>
                    <a:pt x="1367579" y="992526"/>
                    <a:pt x="1638835" y="979006"/>
                    <a:pt x="1653523" y="976746"/>
                  </a:cubicBezTo>
                  <a:cubicBezTo>
                    <a:pt x="1756719" y="821952"/>
                    <a:pt x="1624087" y="1012069"/>
                    <a:pt x="1757432" y="852055"/>
                  </a:cubicBezTo>
                  <a:cubicBezTo>
                    <a:pt x="1773422" y="832867"/>
                    <a:pt x="1779492" y="805312"/>
                    <a:pt x="1798996" y="789709"/>
                  </a:cubicBezTo>
                  <a:cubicBezTo>
                    <a:pt x="1816102" y="776025"/>
                    <a:pt x="1840559" y="775855"/>
                    <a:pt x="1861341" y="768928"/>
                  </a:cubicBezTo>
                  <a:cubicBezTo>
                    <a:pt x="1882123" y="755073"/>
                    <a:pt x="1923687" y="752341"/>
                    <a:pt x="1923687" y="727364"/>
                  </a:cubicBezTo>
                  <a:cubicBezTo>
                    <a:pt x="1923687" y="623583"/>
                    <a:pt x="1831208" y="675062"/>
                    <a:pt x="1798996" y="685800"/>
                  </a:cubicBezTo>
                  <a:cubicBezTo>
                    <a:pt x="1785141" y="706582"/>
                    <a:pt x="1775093" y="730485"/>
                    <a:pt x="1757432" y="748146"/>
                  </a:cubicBezTo>
                  <a:cubicBezTo>
                    <a:pt x="1739771" y="765807"/>
                    <a:pt x="1710690" y="770206"/>
                    <a:pt x="1695087" y="789709"/>
                  </a:cubicBezTo>
                  <a:cubicBezTo>
                    <a:pt x="1681402" y="806815"/>
                    <a:pt x="1689795" y="836565"/>
                    <a:pt x="1674305" y="852055"/>
                  </a:cubicBezTo>
                  <a:cubicBezTo>
                    <a:pt x="1638983" y="887377"/>
                    <a:pt x="1594293" y="912842"/>
                    <a:pt x="1549614" y="935182"/>
                  </a:cubicBezTo>
                  <a:cubicBezTo>
                    <a:pt x="1521905" y="949037"/>
                    <a:pt x="1466487" y="1007726"/>
                    <a:pt x="1466487" y="976746"/>
                  </a:cubicBezTo>
                  <a:cubicBezTo>
                    <a:pt x="1466487" y="942110"/>
                    <a:pt x="1519541" y="931585"/>
                    <a:pt x="1549614" y="914400"/>
                  </a:cubicBezTo>
                  <a:cubicBezTo>
                    <a:pt x="1568634" y="903532"/>
                    <a:pt x="1592366" y="903415"/>
                    <a:pt x="1611959" y="893618"/>
                  </a:cubicBezTo>
                  <a:cubicBezTo>
                    <a:pt x="1773103" y="813046"/>
                    <a:pt x="1579945" y="883509"/>
                    <a:pt x="1736650" y="831273"/>
                  </a:cubicBezTo>
                  <a:cubicBezTo>
                    <a:pt x="1741855" y="826068"/>
                    <a:pt x="1881014" y="724086"/>
                    <a:pt x="1736650" y="748146"/>
                  </a:cubicBezTo>
                  <a:cubicBezTo>
                    <a:pt x="1712013" y="752252"/>
                    <a:pt x="1695991" y="777317"/>
                    <a:pt x="1674305" y="789709"/>
                  </a:cubicBezTo>
                  <a:cubicBezTo>
                    <a:pt x="1647407" y="805079"/>
                    <a:pt x="1618886" y="817418"/>
                    <a:pt x="1591177" y="831273"/>
                  </a:cubicBezTo>
                  <a:cubicBezTo>
                    <a:pt x="1570395" y="858982"/>
                    <a:pt x="1528832" y="879764"/>
                    <a:pt x="1528832" y="914400"/>
                  </a:cubicBezTo>
                  <a:cubicBezTo>
                    <a:pt x="1528832" y="936306"/>
                    <a:pt x="1574545" y="907874"/>
                    <a:pt x="1591177" y="893618"/>
                  </a:cubicBezTo>
                  <a:cubicBezTo>
                    <a:pt x="1629575" y="860705"/>
                    <a:pt x="1683673" y="775657"/>
                    <a:pt x="1715868" y="727364"/>
                  </a:cubicBezTo>
                  <a:cubicBezTo>
                    <a:pt x="1722795" y="699655"/>
                    <a:pt x="1762196" y="657010"/>
                    <a:pt x="1736650" y="644237"/>
                  </a:cubicBezTo>
                  <a:cubicBezTo>
                    <a:pt x="1710363" y="631093"/>
                    <a:pt x="1692349" y="683383"/>
                    <a:pt x="1674305" y="706582"/>
                  </a:cubicBezTo>
                  <a:cubicBezTo>
                    <a:pt x="1531029" y="890793"/>
                    <a:pt x="1659523" y="780014"/>
                    <a:pt x="1508050" y="893618"/>
                  </a:cubicBezTo>
                  <a:cubicBezTo>
                    <a:pt x="1521905" y="865909"/>
                    <a:pt x="1533675" y="837056"/>
                    <a:pt x="1549614" y="810491"/>
                  </a:cubicBezTo>
                  <a:cubicBezTo>
                    <a:pt x="1575315" y="767656"/>
                    <a:pt x="1632741" y="685800"/>
                    <a:pt x="1632741" y="685800"/>
                  </a:cubicBezTo>
                  <a:cubicBezTo>
                    <a:pt x="1593899" y="841170"/>
                    <a:pt x="1648945" y="710397"/>
                    <a:pt x="1528832" y="810491"/>
                  </a:cubicBezTo>
                  <a:cubicBezTo>
                    <a:pt x="1509644" y="826481"/>
                    <a:pt x="1504929" y="855176"/>
                    <a:pt x="1487268" y="872837"/>
                  </a:cubicBezTo>
                  <a:cubicBezTo>
                    <a:pt x="1469607" y="890498"/>
                    <a:pt x="1444110" y="898411"/>
                    <a:pt x="1424923" y="914400"/>
                  </a:cubicBezTo>
                  <a:cubicBezTo>
                    <a:pt x="1402345" y="933215"/>
                    <a:pt x="1353283" y="1004628"/>
                    <a:pt x="1362577" y="976746"/>
                  </a:cubicBezTo>
                  <a:cubicBezTo>
                    <a:pt x="1391510" y="889947"/>
                    <a:pt x="1512520" y="785241"/>
                    <a:pt x="1570396" y="727364"/>
                  </a:cubicBezTo>
                  <a:lnTo>
                    <a:pt x="1632741" y="665018"/>
                  </a:lnTo>
                  <a:cubicBezTo>
                    <a:pt x="1646596" y="692727"/>
                    <a:pt x="1670884" y="717356"/>
                    <a:pt x="1674305" y="748146"/>
                  </a:cubicBezTo>
                  <a:cubicBezTo>
                    <a:pt x="1680253" y="801676"/>
                    <a:pt x="1650752" y="875607"/>
                    <a:pt x="1611959" y="914400"/>
                  </a:cubicBezTo>
                  <a:cubicBezTo>
                    <a:pt x="1587467" y="938892"/>
                    <a:pt x="1563468" y="976746"/>
                    <a:pt x="1528832" y="976746"/>
                  </a:cubicBezTo>
                  <a:cubicBezTo>
                    <a:pt x="1503855" y="976746"/>
                    <a:pt x="1550892" y="930003"/>
                    <a:pt x="1570396" y="914400"/>
                  </a:cubicBezTo>
                  <a:cubicBezTo>
                    <a:pt x="1587502" y="900715"/>
                    <a:pt x="1611959" y="900545"/>
                    <a:pt x="1632741" y="893618"/>
                  </a:cubicBezTo>
                  <a:cubicBezTo>
                    <a:pt x="1639668" y="872836"/>
                    <a:pt x="1639499" y="848101"/>
                    <a:pt x="1653523" y="831273"/>
                  </a:cubicBezTo>
                  <a:cubicBezTo>
                    <a:pt x="1692062" y="785027"/>
                    <a:pt x="1767719" y="753393"/>
                    <a:pt x="1819777" y="727364"/>
                  </a:cubicBezTo>
                  <a:cubicBezTo>
                    <a:pt x="1764362" y="893616"/>
                    <a:pt x="1847485" y="699656"/>
                    <a:pt x="1736650" y="810491"/>
                  </a:cubicBezTo>
                  <a:cubicBezTo>
                    <a:pt x="1625815" y="921326"/>
                    <a:pt x="1819775" y="838203"/>
                    <a:pt x="1653523" y="893618"/>
                  </a:cubicBezTo>
                  <a:cubicBezTo>
                    <a:pt x="1646596" y="921327"/>
                    <a:pt x="1616898" y="952981"/>
                    <a:pt x="1632741" y="976746"/>
                  </a:cubicBezTo>
                  <a:cubicBezTo>
                    <a:pt x="1644892" y="994973"/>
                    <a:pt x="1674952" y="964593"/>
                    <a:pt x="1695087" y="955964"/>
                  </a:cubicBezTo>
                  <a:cubicBezTo>
                    <a:pt x="1723562" y="943760"/>
                    <a:pt x="1750505" y="928255"/>
                    <a:pt x="1778214" y="914400"/>
                  </a:cubicBezTo>
                  <a:cubicBezTo>
                    <a:pt x="1792068" y="886691"/>
                    <a:pt x="1807574" y="859748"/>
                    <a:pt x="1819777" y="831273"/>
                  </a:cubicBezTo>
                  <a:cubicBezTo>
                    <a:pt x="1828406" y="811138"/>
                    <a:pt x="1831930" y="789063"/>
                    <a:pt x="1840559" y="768928"/>
                  </a:cubicBezTo>
                  <a:cubicBezTo>
                    <a:pt x="1852763" y="740453"/>
                    <a:pt x="1868268" y="713509"/>
                    <a:pt x="1882123" y="685800"/>
                  </a:cubicBezTo>
                  <a:cubicBezTo>
                    <a:pt x="1868268" y="658091"/>
                    <a:pt x="1864750" y="622026"/>
                    <a:pt x="1840559" y="602673"/>
                  </a:cubicBezTo>
                  <a:cubicBezTo>
                    <a:pt x="1792177" y="563967"/>
                    <a:pt x="1674305" y="519546"/>
                    <a:pt x="1674305" y="519546"/>
                  </a:cubicBezTo>
                  <a:cubicBezTo>
                    <a:pt x="1660450" y="498764"/>
                    <a:pt x="1643911" y="479540"/>
                    <a:pt x="1632741" y="457200"/>
                  </a:cubicBezTo>
                  <a:cubicBezTo>
                    <a:pt x="1597958" y="387634"/>
                    <a:pt x="1623751" y="347689"/>
                    <a:pt x="1591177" y="477982"/>
                  </a:cubicBezTo>
                  <a:cubicBezTo>
                    <a:pt x="1598104" y="533400"/>
                    <a:pt x="1578449" y="599558"/>
                    <a:pt x="1611959" y="644237"/>
                  </a:cubicBezTo>
                  <a:cubicBezTo>
                    <a:pt x="1630547" y="669021"/>
                    <a:pt x="1649680" y="591850"/>
                    <a:pt x="1653523" y="561109"/>
                  </a:cubicBezTo>
                  <a:cubicBezTo>
                    <a:pt x="1659182" y="515836"/>
                    <a:pt x="1608685" y="429871"/>
                    <a:pt x="1591177" y="394855"/>
                  </a:cubicBezTo>
                  <a:cubicBezTo>
                    <a:pt x="1551343" y="76172"/>
                    <a:pt x="1559143" y="226877"/>
                    <a:pt x="1591177" y="290946"/>
                  </a:cubicBezTo>
                  <a:cubicBezTo>
                    <a:pt x="1602347" y="313286"/>
                    <a:pt x="1618886" y="332509"/>
                    <a:pt x="1632741" y="353291"/>
                  </a:cubicBezTo>
                  <a:lnTo>
                    <a:pt x="1674305" y="477982"/>
                  </a:lnTo>
                  <a:lnTo>
                    <a:pt x="1695087" y="540328"/>
                  </a:lnTo>
                  <a:cubicBezTo>
                    <a:pt x="1688160" y="568037"/>
                    <a:pt x="1688476" y="598656"/>
                    <a:pt x="1674305" y="623455"/>
                  </a:cubicBezTo>
                  <a:cubicBezTo>
                    <a:pt x="1649689" y="666533"/>
                    <a:pt x="1589340" y="700880"/>
                    <a:pt x="1549614" y="727364"/>
                  </a:cubicBezTo>
                  <a:cubicBezTo>
                    <a:pt x="1590997" y="644596"/>
                    <a:pt x="1611959" y="623044"/>
                    <a:pt x="1611959" y="519546"/>
                  </a:cubicBezTo>
                  <a:cubicBezTo>
                    <a:pt x="1611959" y="497640"/>
                    <a:pt x="1599806" y="561756"/>
                    <a:pt x="1591177" y="581891"/>
                  </a:cubicBezTo>
                  <a:cubicBezTo>
                    <a:pt x="1578974" y="610366"/>
                    <a:pt x="1564984" y="638120"/>
                    <a:pt x="1549614" y="665018"/>
                  </a:cubicBezTo>
                  <a:cubicBezTo>
                    <a:pt x="1529159" y="700814"/>
                    <a:pt x="1481690" y="769717"/>
                    <a:pt x="1445705" y="789709"/>
                  </a:cubicBezTo>
                  <a:cubicBezTo>
                    <a:pt x="1407406" y="810986"/>
                    <a:pt x="1362578" y="817418"/>
                    <a:pt x="1321014" y="831273"/>
                  </a:cubicBezTo>
                  <a:lnTo>
                    <a:pt x="1258668" y="852055"/>
                  </a:lnTo>
                  <a:cubicBezTo>
                    <a:pt x="1182468" y="845128"/>
                    <a:pt x="1105813" y="842094"/>
                    <a:pt x="1030068" y="831273"/>
                  </a:cubicBezTo>
                  <a:cubicBezTo>
                    <a:pt x="1008382" y="828175"/>
                    <a:pt x="989409" y="813589"/>
                    <a:pt x="967723" y="810491"/>
                  </a:cubicBezTo>
                  <a:cubicBezTo>
                    <a:pt x="891978" y="799670"/>
                    <a:pt x="815323" y="796636"/>
                    <a:pt x="739123" y="789709"/>
                  </a:cubicBezTo>
                  <a:cubicBezTo>
                    <a:pt x="704487" y="775855"/>
                    <a:pt x="670143" y="761244"/>
                    <a:pt x="635214" y="748146"/>
                  </a:cubicBezTo>
                  <a:cubicBezTo>
                    <a:pt x="614703" y="740454"/>
                    <a:pt x="592461" y="737161"/>
                    <a:pt x="572868" y="727364"/>
                  </a:cubicBezTo>
                  <a:cubicBezTo>
                    <a:pt x="550528" y="716194"/>
                    <a:pt x="531305" y="699655"/>
                    <a:pt x="510523" y="685800"/>
                  </a:cubicBezTo>
                  <a:cubicBezTo>
                    <a:pt x="496668" y="665018"/>
                    <a:pt x="480129" y="645795"/>
                    <a:pt x="468959" y="623455"/>
                  </a:cubicBezTo>
                  <a:cubicBezTo>
                    <a:pt x="448357" y="582252"/>
                    <a:pt x="434172" y="494466"/>
                    <a:pt x="427396" y="457200"/>
                  </a:cubicBezTo>
                  <a:cubicBezTo>
                    <a:pt x="419858" y="415743"/>
                    <a:pt x="406614" y="290372"/>
                    <a:pt x="406614" y="332509"/>
                  </a:cubicBezTo>
                  <a:cubicBezTo>
                    <a:pt x="406614" y="388359"/>
                    <a:pt x="406654" y="446909"/>
                    <a:pt x="427396" y="498764"/>
                  </a:cubicBezTo>
                  <a:cubicBezTo>
                    <a:pt x="436672" y="521954"/>
                    <a:pt x="470553" y="524338"/>
                    <a:pt x="489741" y="540328"/>
                  </a:cubicBezTo>
                  <a:cubicBezTo>
                    <a:pt x="595865" y="628765"/>
                    <a:pt x="500657" y="589815"/>
                    <a:pt x="635214" y="623455"/>
                  </a:cubicBezTo>
                  <a:cubicBezTo>
                    <a:pt x="674366" y="662607"/>
                    <a:pt x="707825" y="704217"/>
                    <a:pt x="759905" y="727364"/>
                  </a:cubicBezTo>
                  <a:cubicBezTo>
                    <a:pt x="799941" y="745158"/>
                    <a:pt x="884596" y="768928"/>
                    <a:pt x="884596" y="768928"/>
                  </a:cubicBezTo>
                  <a:cubicBezTo>
                    <a:pt x="1057778" y="762001"/>
                    <a:pt x="1232777" y="774111"/>
                    <a:pt x="1404141" y="748146"/>
                  </a:cubicBezTo>
                  <a:cubicBezTo>
                    <a:pt x="1465401" y="738864"/>
                    <a:pt x="1570396" y="665018"/>
                    <a:pt x="1570396" y="665018"/>
                  </a:cubicBezTo>
                  <a:cubicBezTo>
                    <a:pt x="1584250" y="637309"/>
                    <a:pt x="1625814" y="609600"/>
                    <a:pt x="1611959" y="581891"/>
                  </a:cubicBezTo>
                  <a:cubicBezTo>
                    <a:pt x="1600789" y="559551"/>
                    <a:pt x="1566061" y="604658"/>
                    <a:pt x="1549614" y="623455"/>
                  </a:cubicBezTo>
                  <a:cubicBezTo>
                    <a:pt x="1516720" y="661049"/>
                    <a:pt x="1488827" y="703467"/>
                    <a:pt x="1466487" y="748146"/>
                  </a:cubicBezTo>
                  <a:cubicBezTo>
                    <a:pt x="1452632" y="775855"/>
                    <a:pt x="1446829" y="809367"/>
                    <a:pt x="1424923" y="831273"/>
                  </a:cubicBezTo>
                  <a:cubicBezTo>
                    <a:pt x="1353465" y="902731"/>
                    <a:pt x="1316285" y="909049"/>
                    <a:pt x="1237887" y="935182"/>
                  </a:cubicBezTo>
                  <a:cubicBezTo>
                    <a:pt x="1106269" y="928255"/>
                    <a:pt x="972629" y="938399"/>
                    <a:pt x="843032" y="914400"/>
                  </a:cubicBezTo>
                  <a:cubicBezTo>
                    <a:pt x="782108" y="903118"/>
                    <a:pt x="732195" y="858982"/>
                    <a:pt x="676777" y="831273"/>
                  </a:cubicBezTo>
                  <a:cubicBezTo>
                    <a:pt x="592738" y="789254"/>
                    <a:pt x="591483" y="799578"/>
                    <a:pt x="531305" y="727364"/>
                  </a:cubicBezTo>
                  <a:cubicBezTo>
                    <a:pt x="515315" y="708176"/>
                    <a:pt x="500911" y="687358"/>
                    <a:pt x="489741" y="665018"/>
                  </a:cubicBezTo>
                  <a:cubicBezTo>
                    <a:pt x="479944" y="645425"/>
                    <a:pt x="484449" y="618163"/>
                    <a:pt x="468959" y="602673"/>
                  </a:cubicBezTo>
                  <a:cubicBezTo>
                    <a:pt x="453469" y="587183"/>
                    <a:pt x="426207" y="591688"/>
                    <a:pt x="406614" y="581891"/>
                  </a:cubicBezTo>
                  <a:cubicBezTo>
                    <a:pt x="384274" y="570721"/>
                    <a:pt x="365050" y="554182"/>
                    <a:pt x="344268" y="540328"/>
                  </a:cubicBezTo>
                  <a:cubicBezTo>
                    <a:pt x="351195" y="574964"/>
                    <a:pt x="342437" y="617102"/>
                    <a:pt x="365050" y="644237"/>
                  </a:cubicBezTo>
                  <a:cubicBezTo>
                    <a:pt x="383335" y="666179"/>
                    <a:pt x="421434" y="654989"/>
                    <a:pt x="448177" y="665018"/>
                  </a:cubicBezTo>
                  <a:cubicBezTo>
                    <a:pt x="477184" y="675896"/>
                    <a:pt x="502541" y="695076"/>
                    <a:pt x="531305" y="706582"/>
                  </a:cubicBezTo>
                  <a:cubicBezTo>
                    <a:pt x="596058" y="732483"/>
                    <a:pt x="670231" y="753619"/>
                    <a:pt x="739123" y="768928"/>
                  </a:cubicBezTo>
                  <a:cubicBezTo>
                    <a:pt x="773604" y="776590"/>
                    <a:pt x="808396" y="782782"/>
                    <a:pt x="843032" y="789709"/>
                  </a:cubicBezTo>
                  <a:cubicBezTo>
                    <a:pt x="1021913" y="730083"/>
                    <a:pt x="925222" y="758771"/>
                    <a:pt x="1133977" y="706582"/>
                  </a:cubicBezTo>
                  <a:cubicBezTo>
                    <a:pt x="1161686" y="699655"/>
                    <a:pt x="1191558" y="698573"/>
                    <a:pt x="1217105" y="685800"/>
                  </a:cubicBezTo>
                  <a:cubicBezTo>
                    <a:pt x="1325779" y="631464"/>
                    <a:pt x="1270177" y="651751"/>
                    <a:pt x="1383359" y="623455"/>
                  </a:cubicBezTo>
                  <a:cubicBezTo>
                    <a:pt x="1404141" y="609600"/>
                    <a:pt x="1423365" y="593061"/>
                    <a:pt x="1445705" y="581891"/>
                  </a:cubicBezTo>
                  <a:cubicBezTo>
                    <a:pt x="1465298" y="572094"/>
                    <a:pt x="1508050" y="539203"/>
                    <a:pt x="1508050" y="561109"/>
                  </a:cubicBezTo>
                  <a:cubicBezTo>
                    <a:pt x="1508050" y="590499"/>
                    <a:pt x="1468283" y="604640"/>
                    <a:pt x="1445705" y="623455"/>
                  </a:cubicBezTo>
                  <a:cubicBezTo>
                    <a:pt x="1426517" y="639445"/>
                    <a:pt x="1403683" y="650501"/>
                    <a:pt x="1383359" y="665018"/>
                  </a:cubicBezTo>
                  <a:cubicBezTo>
                    <a:pt x="1361397" y="680705"/>
                    <a:pt x="1270536" y="752604"/>
                    <a:pt x="1237887" y="768928"/>
                  </a:cubicBezTo>
                  <a:cubicBezTo>
                    <a:pt x="1218294" y="778725"/>
                    <a:pt x="1196323" y="782782"/>
                    <a:pt x="1175541" y="789709"/>
                  </a:cubicBezTo>
                  <a:cubicBezTo>
                    <a:pt x="1024801" y="772961"/>
                    <a:pt x="1019909" y="780870"/>
                    <a:pt x="905377" y="748146"/>
                  </a:cubicBezTo>
                  <a:cubicBezTo>
                    <a:pt x="884314" y="742128"/>
                    <a:pt x="862625" y="737161"/>
                    <a:pt x="843032" y="727364"/>
                  </a:cubicBezTo>
                  <a:cubicBezTo>
                    <a:pt x="796328" y="704012"/>
                    <a:pt x="751169" y="662848"/>
                    <a:pt x="718341" y="623455"/>
                  </a:cubicBezTo>
                  <a:cubicBezTo>
                    <a:pt x="702351" y="604267"/>
                    <a:pt x="695965" y="577099"/>
                    <a:pt x="676777" y="561109"/>
                  </a:cubicBezTo>
                  <a:cubicBezTo>
                    <a:pt x="652978" y="541276"/>
                    <a:pt x="621359" y="533400"/>
                    <a:pt x="593650" y="519546"/>
                  </a:cubicBezTo>
                  <a:cubicBezTo>
                    <a:pt x="554066" y="400793"/>
                    <a:pt x="605525" y="499752"/>
                    <a:pt x="510523" y="436418"/>
                  </a:cubicBezTo>
                  <a:cubicBezTo>
                    <a:pt x="351826" y="330621"/>
                    <a:pt x="580128" y="392923"/>
                    <a:pt x="302705" y="353291"/>
                  </a:cubicBezTo>
                  <a:cubicBezTo>
                    <a:pt x="281923" y="339437"/>
                    <a:pt x="215382" y="311728"/>
                    <a:pt x="240359" y="311728"/>
                  </a:cubicBezTo>
                  <a:cubicBezTo>
                    <a:pt x="277663" y="311728"/>
                    <a:pt x="309137" y="340744"/>
                    <a:pt x="344268" y="353291"/>
                  </a:cubicBezTo>
                  <a:cubicBezTo>
                    <a:pt x="406158" y="375394"/>
                    <a:pt x="468257" y="397094"/>
                    <a:pt x="531305" y="415637"/>
                  </a:cubicBezTo>
                  <a:cubicBezTo>
                    <a:pt x="586107" y="431755"/>
                    <a:pt x="642141" y="443346"/>
                    <a:pt x="697559" y="457200"/>
                  </a:cubicBezTo>
                  <a:cubicBezTo>
                    <a:pt x="725268" y="464127"/>
                    <a:pt x="753591" y="468950"/>
                    <a:pt x="780687" y="477982"/>
                  </a:cubicBezTo>
                  <a:lnTo>
                    <a:pt x="843032" y="498764"/>
                  </a:lnTo>
                  <a:cubicBezTo>
                    <a:pt x="863814" y="519546"/>
                    <a:pt x="879686" y="546836"/>
                    <a:pt x="905377" y="561109"/>
                  </a:cubicBezTo>
                  <a:cubicBezTo>
                    <a:pt x="943676" y="582386"/>
                    <a:pt x="1030068" y="602673"/>
                    <a:pt x="1030068" y="602673"/>
                  </a:cubicBezTo>
                  <a:cubicBezTo>
                    <a:pt x="1120123" y="595746"/>
                    <a:pt x="1211286" y="597587"/>
                    <a:pt x="1300232" y="581891"/>
                  </a:cubicBezTo>
                  <a:cubicBezTo>
                    <a:pt x="1330740" y="576507"/>
                    <a:pt x="1354352" y="551206"/>
                    <a:pt x="1383359" y="540328"/>
                  </a:cubicBezTo>
                  <a:cubicBezTo>
                    <a:pt x="1410103" y="530299"/>
                    <a:pt x="1438778" y="526473"/>
                    <a:pt x="1466487" y="519546"/>
                  </a:cubicBezTo>
                  <a:cubicBezTo>
                    <a:pt x="1487269" y="498764"/>
                    <a:pt x="1511749" y="481116"/>
                    <a:pt x="1528832" y="457200"/>
                  </a:cubicBezTo>
                  <a:cubicBezTo>
                    <a:pt x="1584793" y="378855"/>
                    <a:pt x="1593312" y="306138"/>
                    <a:pt x="1549614" y="207818"/>
                  </a:cubicBezTo>
                  <a:cubicBezTo>
                    <a:pt x="1540717" y="187800"/>
                    <a:pt x="1508050" y="193964"/>
                    <a:pt x="1487268" y="187037"/>
                  </a:cubicBezTo>
                  <a:cubicBezTo>
                    <a:pt x="1463953" y="256984"/>
                    <a:pt x="1466013" y="260602"/>
                    <a:pt x="1424923" y="332509"/>
                  </a:cubicBezTo>
                  <a:cubicBezTo>
                    <a:pt x="1412531" y="354195"/>
                    <a:pt x="1395751" y="373169"/>
                    <a:pt x="1383359" y="394855"/>
                  </a:cubicBezTo>
                  <a:cubicBezTo>
                    <a:pt x="1367989" y="421753"/>
                    <a:pt x="1359802" y="452773"/>
                    <a:pt x="1341796" y="477982"/>
                  </a:cubicBezTo>
                  <a:cubicBezTo>
                    <a:pt x="1316262" y="513730"/>
                    <a:pt x="1257612" y="561638"/>
                    <a:pt x="1217105" y="581891"/>
                  </a:cubicBezTo>
                  <a:cubicBezTo>
                    <a:pt x="1197512" y="591688"/>
                    <a:pt x="1175541" y="595746"/>
                    <a:pt x="1154759" y="602673"/>
                  </a:cubicBezTo>
                  <a:cubicBezTo>
                    <a:pt x="1064705" y="595746"/>
                    <a:pt x="974009" y="594664"/>
                    <a:pt x="884596" y="581891"/>
                  </a:cubicBezTo>
                  <a:cubicBezTo>
                    <a:pt x="828046" y="573813"/>
                    <a:pt x="718341" y="540328"/>
                    <a:pt x="718341" y="540328"/>
                  </a:cubicBezTo>
                  <a:cubicBezTo>
                    <a:pt x="708470" y="525521"/>
                    <a:pt x="637963" y="410931"/>
                    <a:pt x="614432" y="415637"/>
                  </a:cubicBezTo>
                  <a:cubicBezTo>
                    <a:pt x="584054" y="421713"/>
                    <a:pt x="586723" y="471055"/>
                    <a:pt x="572868" y="498764"/>
                  </a:cubicBezTo>
                  <a:cubicBezTo>
                    <a:pt x="636414" y="524182"/>
                    <a:pt x="818513" y="601739"/>
                    <a:pt x="905377" y="623455"/>
                  </a:cubicBezTo>
                  <a:lnTo>
                    <a:pt x="1071632" y="665018"/>
                  </a:lnTo>
                  <a:cubicBezTo>
                    <a:pt x="1133977" y="658091"/>
                    <a:pt x="1199158" y="664074"/>
                    <a:pt x="1258668" y="644237"/>
                  </a:cubicBezTo>
                  <a:cubicBezTo>
                    <a:pt x="1306058" y="628440"/>
                    <a:pt x="1430749" y="545312"/>
                    <a:pt x="1383359" y="561109"/>
                  </a:cubicBezTo>
                  <a:cubicBezTo>
                    <a:pt x="1087032" y="659885"/>
                    <a:pt x="1395400" y="560637"/>
                    <a:pt x="1175541" y="623455"/>
                  </a:cubicBezTo>
                  <a:cubicBezTo>
                    <a:pt x="1154478" y="629473"/>
                    <a:pt x="1133707" y="636545"/>
                    <a:pt x="1113196" y="644237"/>
                  </a:cubicBezTo>
                  <a:cubicBezTo>
                    <a:pt x="1078267" y="657335"/>
                    <a:pt x="1045018" y="675081"/>
                    <a:pt x="1009287" y="685800"/>
                  </a:cubicBezTo>
                  <a:cubicBezTo>
                    <a:pt x="975454" y="695950"/>
                    <a:pt x="940014" y="699655"/>
                    <a:pt x="905377" y="706582"/>
                  </a:cubicBezTo>
                  <a:cubicBezTo>
                    <a:pt x="884595" y="699655"/>
                    <a:pt x="863167" y="694429"/>
                    <a:pt x="843032" y="685800"/>
                  </a:cubicBezTo>
                  <a:cubicBezTo>
                    <a:pt x="814557" y="673597"/>
                    <a:pt x="789295" y="654034"/>
                    <a:pt x="759905" y="644237"/>
                  </a:cubicBezTo>
                  <a:cubicBezTo>
                    <a:pt x="726395" y="633067"/>
                    <a:pt x="689829" y="633605"/>
                    <a:pt x="655996" y="623455"/>
                  </a:cubicBezTo>
                  <a:cubicBezTo>
                    <a:pt x="563562" y="595725"/>
                    <a:pt x="559917" y="587111"/>
                    <a:pt x="489741" y="540328"/>
                  </a:cubicBezTo>
                  <a:cubicBezTo>
                    <a:pt x="510523" y="533401"/>
                    <a:pt x="530181" y="519546"/>
                    <a:pt x="552087" y="519546"/>
                  </a:cubicBezTo>
                  <a:cubicBezTo>
                    <a:pt x="715657" y="519546"/>
                    <a:pt x="741350" y="530494"/>
                    <a:pt x="863814" y="561109"/>
                  </a:cubicBezTo>
                  <a:cubicBezTo>
                    <a:pt x="946941" y="554182"/>
                    <a:pt x="1030915" y="554041"/>
                    <a:pt x="1113196" y="540328"/>
                  </a:cubicBezTo>
                  <a:cubicBezTo>
                    <a:pt x="1156412" y="533125"/>
                    <a:pt x="1237887" y="498764"/>
                    <a:pt x="1237887" y="498764"/>
                  </a:cubicBezTo>
                  <a:cubicBezTo>
                    <a:pt x="1258669" y="484909"/>
                    <a:pt x="1278546" y="469592"/>
                    <a:pt x="1300232" y="457200"/>
                  </a:cubicBezTo>
                  <a:cubicBezTo>
                    <a:pt x="1484808" y="351728"/>
                    <a:pt x="1293802" y="475342"/>
                    <a:pt x="1445705" y="374073"/>
                  </a:cubicBezTo>
                  <a:cubicBezTo>
                    <a:pt x="1452632" y="353291"/>
                    <a:pt x="1462191" y="333208"/>
                    <a:pt x="1466487" y="311728"/>
                  </a:cubicBezTo>
                  <a:cubicBezTo>
                    <a:pt x="1476093" y="263696"/>
                    <a:pt x="1440798" y="181745"/>
                    <a:pt x="1487268" y="166255"/>
                  </a:cubicBezTo>
                  <a:cubicBezTo>
                    <a:pt x="1528832" y="152400"/>
                    <a:pt x="1528832" y="290946"/>
                    <a:pt x="1528832" y="290946"/>
                  </a:cubicBezTo>
                  <a:cubicBezTo>
                    <a:pt x="1521905" y="311728"/>
                    <a:pt x="1521734" y="336185"/>
                    <a:pt x="1508050" y="353291"/>
                  </a:cubicBezTo>
                  <a:cubicBezTo>
                    <a:pt x="1492447" y="372794"/>
                    <a:pt x="1468045" y="383685"/>
                    <a:pt x="1445705" y="394855"/>
                  </a:cubicBezTo>
                  <a:cubicBezTo>
                    <a:pt x="1325252" y="455082"/>
                    <a:pt x="1308754" y="440089"/>
                    <a:pt x="1154759" y="457200"/>
                  </a:cubicBezTo>
                  <a:cubicBezTo>
                    <a:pt x="1133977" y="464127"/>
                    <a:pt x="1114320" y="477982"/>
                    <a:pt x="1092414" y="477982"/>
                  </a:cubicBezTo>
                  <a:cubicBezTo>
                    <a:pt x="888214" y="477982"/>
                    <a:pt x="854032" y="459950"/>
                    <a:pt x="676777" y="415637"/>
                  </a:cubicBezTo>
                  <a:lnTo>
                    <a:pt x="593650" y="394855"/>
                  </a:lnTo>
                  <a:lnTo>
                    <a:pt x="510523" y="374073"/>
                  </a:lnTo>
                  <a:cubicBezTo>
                    <a:pt x="501061" y="366976"/>
                    <a:pt x="388685" y="280293"/>
                    <a:pt x="365050" y="270164"/>
                  </a:cubicBezTo>
                  <a:cubicBezTo>
                    <a:pt x="338798" y="258913"/>
                    <a:pt x="309632" y="256309"/>
                    <a:pt x="281923" y="249382"/>
                  </a:cubicBezTo>
                  <a:cubicBezTo>
                    <a:pt x="302705" y="263237"/>
                    <a:pt x="320795" y="282410"/>
                    <a:pt x="344268" y="290946"/>
                  </a:cubicBezTo>
                  <a:cubicBezTo>
                    <a:pt x="427596" y="321247"/>
                    <a:pt x="565831" y="344274"/>
                    <a:pt x="655996" y="353291"/>
                  </a:cubicBezTo>
                  <a:cubicBezTo>
                    <a:pt x="1146769" y="402369"/>
                    <a:pt x="743590" y="347992"/>
                    <a:pt x="1071632" y="394855"/>
                  </a:cubicBezTo>
                  <a:cubicBezTo>
                    <a:pt x="1092414" y="387928"/>
                    <a:pt x="1112914" y="380091"/>
                    <a:pt x="1133977" y="374073"/>
                  </a:cubicBezTo>
                  <a:cubicBezTo>
                    <a:pt x="1186711" y="359006"/>
                    <a:pt x="1229618" y="353865"/>
                    <a:pt x="1279450" y="332509"/>
                  </a:cubicBezTo>
                  <a:cubicBezTo>
                    <a:pt x="1431591" y="267306"/>
                    <a:pt x="1292448" y="308478"/>
                    <a:pt x="1445705" y="270164"/>
                  </a:cubicBezTo>
                  <a:cubicBezTo>
                    <a:pt x="1504801" y="181520"/>
                    <a:pt x="1576733" y="151811"/>
                    <a:pt x="1487268" y="62346"/>
                  </a:cubicBezTo>
                  <a:cubicBezTo>
                    <a:pt x="1471778" y="46856"/>
                    <a:pt x="1445705" y="48491"/>
                    <a:pt x="1424923" y="41564"/>
                  </a:cubicBezTo>
                  <a:cubicBezTo>
                    <a:pt x="1197098" y="155478"/>
                    <a:pt x="1476037" y="5054"/>
                    <a:pt x="1279450" y="145473"/>
                  </a:cubicBezTo>
                  <a:cubicBezTo>
                    <a:pt x="1254241" y="163480"/>
                    <a:pt x="1221532" y="169030"/>
                    <a:pt x="1196323" y="187037"/>
                  </a:cubicBezTo>
                  <a:cubicBezTo>
                    <a:pt x="1172407" y="204120"/>
                    <a:pt x="1156555" y="230567"/>
                    <a:pt x="1133977" y="249382"/>
                  </a:cubicBezTo>
                  <a:cubicBezTo>
                    <a:pt x="1080261" y="294145"/>
                    <a:pt x="1071773" y="290899"/>
                    <a:pt x="1009287" y="311728"/>
                  </a:cubicBezTo>
                  <a:cubicBezTo>
                    <a:pt x="899476" y="298002"/>
                    <a:pt x="853854" y="299072"/>
                    <a:pt x="759905" y="270164"/>
                  </a:cubicBezTo>
                  <a:cubicBezTo>
                    <a:pt x="732122" y="261615"/>
                    <a:pt x="555635" y="196450"/>
                    <a:pt x="489741" y="187037"/>
                  </a:cubicBezTo>
                  <a:cubicBezTo>
                    <a:pt x="420823" y="177192"/>
                    <a:pt x="351196" y="173182"/>
                    <a:pt x="281923" y="166255"/>
                  </a:cubicBezTo>
                  <a:cubicBezTo>
                    <a:pt x="309632" y="180109"/>
                    <a:pt x="338152" y="192448"/>
                    <a:pt x="365050" y="207818"/>
                  </a:cubicBezTo>
                  <a:cubicBezTo>
                    <a:pt x="386736" y="220210"/>
                    <a:pt x="404572" y="239238"/>
                    <a:pt x="427396" y="249382"/>
                  </a:cubicBezTo>
                  <a:cubicBezTo>
                    <a:pt x="467432" y="267176"/>
                    <a:pt x="552087" y="290946"/>
                    <a:pt x="552087" y="290946"/>
                  </a:cubicBezTo>
                  <a:cubicBezTo>
                    <a:pt x="775024" y="263079"/>
                    <a:pt x="664159" y="283710"/>
                    <a:pt x="884596" y="228600"/>
                  </a:cubicBezTo>
                  <a:lnTo>
                    <a:pt x="884596" y="228600"/>
                  </a:lnTo>
                  <a:cubicBezTo>
                    <a:pt x="926160" y="221673"/>
                    <a:pt x="968153" y="216959"/>
                    <a:pt x="1009287" y="207818"/>
                  </a:cubicBezTo>
                  <a:cubicBezTo>
                    <a:pt x="1121897" y="182794"/>
                    <a:pt x="1030822" y="182579"/>
                    <a:pt x="1175541" y="124691"/>
                  </a:cubicBezTo>
                  <a:cubicBezTo>
                    <a:pt x="1208337" y="111573"/>
                    <a:pt x="1244814" y="110836"/>
                    <a:pt x="1279450" y="103909"/>
                  </a:cubicBezTo>
                  <a:cubicBezTo>
                    <a:pt x="1295681" y="95793"/>
                    <a:pt x="1394345" y="41564"/>
                    <a:pt x="1424923" y="41564"/>
                  </a:cubicBezTo>
                  <a:cubicBezTo>
                    <a:pt x="1446829" y="41564"/>
                    <a:pt x="1466486" y="55419"/>
                    <a:pt x="1487268" y="62346"/>
                  </a:cubicBezTo>
                  <a:cubicBezTo>
                    <a:pt x="1444511" y="126481"/>
                    <a:pt x="1445587" y="133699"/>
                    <a:pt x="1383359" y="187037"/>
                  </a:cubicBezTo>
                  <a:cubicBezTo>
                    <a:pt x="1357061" y="209578"/>
                    <a:pt x="1331883" y="235315"/>
                    <a:pt x="1300232" y="249382"/>
                  </a:cubicBezTo>
                  <a:cubicBezTo>
                    <a:pt x="1267954" y="263728"/>
                    <a:pt x="1230959" y="263237"/>
                    <a:pt x="1196323" y="270164"/>
                  </a:cubicBezTo>
                  <a:cubicBezTo>
                    <a:pt x="1092414" y="263237"/>
                    <a:pt x="988099" y="260882"/>
                    <a:pt x="884596" y="249382"/>
                  </a:cubicBezTo>
                  <a:cubicBezTo>
                    <a:pt x="862824" y="246963"/>
                    <a:pt x="843313" y="234618"/>
                    <a:pt x="822250" y="228600"/>
                  </a:cubicBezTo>
                  <a:cubicBezTo>
                    <a:pt x="630676" y="173864"/>
                    <a:pt x="849698" y="249269"/>
                    <a:pt x="655996" y="166255"/>
                  </a:cubicBezTo>
                  <a:cubicBezTo>
                    <a:pt x="600080" y="142291"/>
                    <a:pt x="550731" y="136889"/>
                    <a:pt x="489741" y="124691"/>
                  </a:cubicBezTo>
                  <a:cubicBezTo>
                    <a:pt x="462032" y="131618"/>
                    <a:pt x="423751" y="122624"/>
                    <a:pt x="406614" y="145473"/>
                  </a:cubicBezTo>
                  <a:cubicBezTo>
                    <a:pt x="393471" y="162998"/>
                    <a:pt x="411906" y="192328"/>
                    <a:pt x="427396" y="207818"/>
                  </a:cubicBezTo>
                  <a:cubicBezTo>
                    <a:pt x="449302" y="229724"/>
                    <a:pt x="481516" y="238504"/>
                    <a:pt x="510523" y="249382"/>
                  </a:cubicBezTo>
                  <a:cubicBezTo>
                    <a:pt x="537266" y="259411"/>
                    <a:pt x="566187" y="262317"/>
                    <a:pt x="593650" y="270164"/>
                  </a:cubicBezTo>
                  <a:cubicBezTo>
                    <a:pt x="614713" y="276182"/>
                    <a:pt x="635214" y="284019"/>
                    <a:pt x="655996" y="290946"/>
                  </a:cubicBezTo>
                  <a:cubicBezTo>
                    <a:pt x="856887" y="284019"/>
                    <a:pt x="1058049" y="282703"/>
                    <a:pt x="1258668" y="270164"/>
                  </a:cubicBezTo>
                  <a:cubicBezTo>
                    <a:pt x="1280531" y="268798"/>
                    <a:pt x="1301865" y="260021"/>
                    <a:pt x="1321014" y="249382"/>
                  </a:cubicBezTo>
                  <a:cubicBezTo>
                    <a:pt x="1364681" y="225123"/>
                    <a:pt x="1445705" y="166255"/>
                    <a:pt x="1445705" y="166255"/>
                  </a:cubicBezTo>
                  <a:cubicBezTo>
                    <a:pt x="1438778" y="187037"/>
                    <a:pt x="1438947" y="211771"/>
                    <a:pt x="1424923" y="228600"/>
                  </a:cubicBezTo>
                  <a:cubicBezTo>
                    <a:pt x="1382474" y="279539"/>
                    <a:pt x="1298002" y="314475"/>
                    <a:pt x="1237887" y="332509"/>
                  </a:cubicBezTo>
                  <a:cubicBezTo>
                    <a:pt x="1204054" y="342659"/>
                    <a:pt x="1168245" y="344724"/>
                    <a:pt x="1133977" y="353291"/>
                  </a:cubicBezTo>
                  <a:cubicBezTo>
                    <a:pt x="1112725" y="358604"/>
                    <a:pt x="1092414" y="367146"/>
                    <a:pt x="1071632" y="374073"/>
                  </a:cubicBezTo>
                  <a:cubicBezTo>
                    <a:pt x="1049362" y="372763"/>
                    <a:pt x="701440" y="364846"/>
                    <a:pt x="593650" y="332509"/>
                  </a:cubicBezTo>
                  <a:cubicBezTo>
                    <a:pt x="563977" y="323607"/>
                    <a:pt x="538998" y="303149"/>
                    <a:pt x="510523" y="290946"/>
                  </a:cubicBezTo>
                  <a:cubicBezTo>
                    <a:pt x="490388" y="282317"/>
                    <a:pt x="468959" y="277091"/>
                    <a:pt x="448177" y="270164"/>
                  </a:cubicBezTo>
                  <a:cubicBezTo>
                    <a:pt x="383680" y="227165"/>
                    <a:pt x="371804" y="207818"/>
                    <a:pt x="281923" y="207818"/>
                  </a:cubicBezTo>
                  <a:cubicBezTo>
                    <a:pt x="260017" y="207818"/>
                    <a:pt x="323205" y="222582"/>
                    <a:pt x="344268" y="228600"/>
                  </a:cubicBezTo>
                  <a:cubicBezTo>
                    <a:pt x="526931" y="280790"/>
                    <a:pt x="340260" y="220336"/>
                    <a:pt x="489741" y="270164"/>
                  </a:cubicBezTo>
                  <a:cubicBezTo>
                    <a:pt x="831041" y="239136"/>
                    <a:pt x="607525" y="267641"/>
                    <a:pt x="822250" y="228600"/>
                  </a:cubicBezTo>
                  <a:cubicBezTo>
                    <a:pt x="863707" y="221062"/>
                    <a:pt x="905807" y="216959"/>
                    <a:pt x="946941" y="207818"/>
                  </a:cubicBezTo>
                  <a:cubicBezTo>
                    <a:pt x="968325" y="203066"/>
                    <a:pt x="988776" y="194729"/>
                    <a:pt x="1009287" y="187037"/>
                  </a:cubicBezTo>
                  <a:cubicBezTo>
                    <a:pt x="1115419" y="147238"/>
                    <a:pt x="1101871" y="151136"/>
                    <a:pt x="1196323" y="103909"/>
                  </a:cubicBezTo>
                  <a:cubicBezTo>
                    <a:pt x="1182468" y="124691"/>
                    <a:pt x="1175541" y="152400"/>
                    <a:pt x="1154759" y="166255"/>
                  </a:cubicBezTo>
                  <a:cubicBezTo>
                    <a:pt x="1130994" y="182098"/>
                    <a:pt x="1098375" y="177008"/>
                    <a:pt x="1071632" y="187037"/>
                  </a:cubicBezTo>
                  <a:cubicBezTo>
                    <a:pt x="1042625" y="197915"/>
                    <a:pt x="1016980" y="216397"/>
                    <a:pt x="988505" y="228600"/>
                  </a:cubicBezTo>
                  <a:cubicBezTo>
                    <a:pt x="968370" y="237229"/>
                    <a:pt x="946941" y="242455"/>
                    <a:pt x="926159" y="249382"/>
                  </a:cubicBezTo>
                  <a:cubicBezTo>
                    <a:pt x="905377" y="263237"/>
                    <a:pt x="887200" y="282176"/>
                    <a:pt x="863814" y="290946"/>
                  </a:cubicBezTo>
                  <a:cubicBezTo>
                    <a:pt x="715281" y="346647"/>
                    <a:pt x="475989" y="281842"/>
                    <a:pt x="365050" y="270164"/>
                  </a:cubicBezTo>
                  <a:lnTo>
                    <a:pt x="240359" y="228600"/>
                  </a:lnTo>
                  <a:lnTo>
                    <a:pt x="178014" y="207818"/>
                  </a:lnTo>
                  <a:cubicBezTo>
                    <a:pt x="198796" y="200891"/>
                    <a:pt x="219107" y="192350"/>
                    <a:pt x="240359" y="187037"/>
                  </a:cubicBezTo>
                  <a:cubicBezTo>
                    <a:pt x="434992" y="138379"/>
                    <a:pt x="452716" y="171963"/>
                    <a:pt x="739123" y="187037"/>
                  </a:cubicBezTo>
                  <a:cubicBezTo>
                    <a:pt x="794541" y="180110"/>
                    <a:pt x="850429" y="176246"/>
                    <a:pt x="905377" y="166255"/>
                  </a:cubicBezTo>
                  <a:cubicBezTo>
                    <a:pt x="926930" y="162336"/>
                    <a:pt x="946660" y="151491"/>
                    <a:pt x="967723" y="145473"/>
                  </a:cubicBezTo>
                  <a:cubicBezTo>
                    <a:pt x="995186" y="137626"/>
                    <a:pt x="1023141" y="131618"/>
                    <a:pt x="1050850" y="124691"/>
                  </a:cubicBezTo>
                  <a:cubicBezTo>
                    <a:pt x="1127050" y="131618"/>
                    <a:pt x="1202936" y="145473"/>
                    <a:pt x="1279450" y="145473"/>
                  </a:cubicBezTo>
                  <a:cubicBezTo>
                    <a:pt x="1301356" y="145473"/>
                    <a:pt x="1331999" y="144284"/>
                    <a:pt x="1341796" y="124691"/>
                  </a:cubicBezTo>
                  <a:cubicBezTo>
                    <a:pt x="1351593" y="105098"/>
                    <a:pt x="1327941" y="83128"/>
                    <a:pt x="1321014" y="62346"/>
                  </a:cubicBezTo>
                  <a:cubicBezTo>
                    <a:pt x="1265596" y="69273"/>
                    <a:pt x="1209708" y="73137"/>
                    <a:pt x="1154759" y="83128"/>
                  </a:cubicBezTo>
                  <a:cubicBezTo>
                    <a:pt x="1087969" y="95271"/>
                    <a:pt x="1076729" y="120182"/>
                    <a:pt x="1009287" y="145473"/>
                  </a:cubicBezTo>
                  <a:cubicBezTo>
                    <a:pt x="975747" y="158051"/>
                    <a:pt x="850464" y="181394"/>
                    <a:pt x="822250" y="187037"/>
                  </a:cubicBezTo>
                  <a:cubicBezTo>
                    <a:pt x="621359" y="173182"/>
                    <a:pt x="419618" y="168555"/>
                    <a:pt x="219577" y="145473"/>
                  </a:cubicBezTo>
                  <a:cubicBezTo>
                    <a:pt x="197815" y="142962"/>
                    <a:pt x="260116" y="126768"/>
                    <a:pt x="281923" y="124691"/>
                  </a:cubicBezTo>
                  <a:cubicBezTo>
                    <a:pt x="406244" y="112851"/>
                    <a:pt x="531305" y="110836"/>
                    <a:pt x="655996" y="103909"/>
                  </a:cubicBezTo>
                  <a:cubicBezTo>
                    <a:pt x="676778" y="96982"/>
                    <a:pt x="697207" y="88892"/>
                    <a:pt x="718341" y="83128"/>
                  </a:cubicBezTo>
                  <a:cubicBezTo>
                    <a:pt x="773452" y="68098"/>
                    <a:pt x="830404" y="59628"/>
                    <a:pt x="884596" y="41564"/>
                  </a:cubicBezTo>
                  <a:lnTo>
                    <a:pt x="1009287" y="0"/>
                  </a:lnTo>
                  <a:cubicBezTo>
                    <a:pt x="1120123" y="6927"/>
                    <a:pt x="1232035" y="3895"/>
                    <a:pt x="1341796" y="20782"/>
                  </a:cubicBezTo>
                  <a:cubicBezTo>
                    <a:pt x="1363447" y="24113"/>
                    <a:pt x="1301356" y="41564"/>
                    <a:pt x="1279450" y="41564"/>
                  </a:cubicBezTo>
                  <a:cubicBezTo>
                    <a:pt x="1209832" y="41564"/>
                    <a:pt x="1140905" y="27709"/>
                    <a:pt x="1071632" y="20782"/>
                  </a:cubicBezTo>
                  <a:cubicBezTo>
                    <a:pt x="926159" y="27709"/>
                    <a:pt x="779961" y="25481"/>
                    <a:pt x="635214" y="41564"/>
                  </a:cubicBezTo>
                  <a:cubicBezTo>
                    <a:pt x="591670" y="46402"/>
                    <a:pt x="552087" y="69274"/>
                    <a:pt x="510523" y="83128"/>
                  </a:cubicBezTo>
                  <a:cubicBezTo>
                    <a:pt x="414676" y="115077"/>
                    <a:pt x="469643" y="99616"/>
                    <a:pt x="344268" y="124691"/>
                  </a:cubicBezTo>
                  <a:cubicBezTo>
                    <a:pt x="365050" y="138546"/>
                    <a:pt x="381888" y="162723"/>
                    <a:pt x="406614" y="166255"/>
                  </a:cubicBezTo>
                  <a:cubicBezTo>
                    <a:pt x="434889" y="170294"/>
                    <a:pt x="462384" y="153680"/>
                    <a:pt x="489741" y="145473"/>
                  </a:cubicBezTo>
                  <a:cubicBezTo>
                    <a:pt x="531705" y="132884"/>
                    <a:pt x="571216" y="111111"/>
                    <a:pt x="614432" y="103909"/>
                  </a:cubicBezTo>
                  <a:cubicBezTo>
                    <a:pt x="655996" y="96982"/>
                    <a:pt x="697804" y="91392"/>
                    <a:pt x="739123" y="83128"/>
                  </a:cubicBezTo>
                  <a:cubicBezTo>
                    <a:pt x="804356" y="70082"/>
                    <a:pt x="825178" y="61370"/>
                    <a:pt x="884596" y="41564"/>
                  </a:cubicBezTo>
                  <a:cubicBezTo>
                    <a:pt x="1432158" y="87195"/>
                    <a:pt x="951079" y="36536"/>
                    <a:pt x="655996" y="83128"/>
                  </a:cubicBezTo>
                  <a:cubicBezTo>
                    <a:pt x="625396" y="87960"/>
                    <a:pt x="709450" y="115789"/>
                    <a:pt x="739123" y="124691"/>
                  </a:cubicBezTo>
                  <a:cubicBezTo>
                    <a:pt x="779483" y="136799"/>
                    <a:pt x="822250" y="138546"/>
                    <a:pt x="863814" y="145473"/>
                  </a:cubicBezTo>
                  <a:cubicBezTo>
                    <a:pt x="884596" y="152400"/>
                    <a:pt x="931472" y="145003"/>
                    <a:pt x="926159" y="166255"/>
                  </a:cubicBezTo>
                  <a:cubicBezTo>
                    <a:pt x="911802" y="223684"/>
                    <a:pt x="821314" y="229069"/>
                    <a:pt x="780687" y="249382"/>
                  </a:cubicBezTo>
                  <a:cubicBezTo>
                    <a:pt x="758347" y="260552"/>
                    <a:pt x="718341" y="315923"/>
                    <a:pt x="718341" y="290946"/>
                  </a:cubicBezTo>
                  <a:cubicBezTo>
                    <a:pt x="718341" y="261556"/>
                    <a:pt x="753830" y="240537"/>
                    <a:pt x="780687" y="228600"/>
                  </a:cubicBezTo>
                  <a:cubicBezTo>
                    <a:pt x="819192" y="211487"/>
                    <a:pt x="863920" y="215356"/>
                    <a:pt x="905377" y="207818"/>
                  </a:cubicBezTo>
                  <a:cubicBezTo>
                    <a:pt x="940130" y="201499"/>
                    <a:pt x="974806" y="194699"/>
                    <a:pt x="1009287" y="187037"/>
                  </a:cubicBezTo>
                  <a:cubicBezTo>
                    <a:pt x="1037169" y="180841"/>
                    <a:pt x="1120976" y="166255"/>
                    <a:pt x="1092414" y="166255"/>
                  </a:cubicBezTo>
                  <a:cubicBezTo>
                    <a:pt x="1008999" y="166255"/>
                    <a:pt x="926159" y="180110"/>
                    <a:pt x="843032" y="187037"/>
                  </a:cubicBezTo>
                  <a:cubicBezTo>
                    <a:pt x="870741" y="173182"/>
                    <a:pt x="897395" y="156979"/>
                    <a:pt x="926159" y="145473"/>
                  </a:cubicBezTo>
                  <a:cubicBezTo>
                    <a:pt x="966837" y="129202"/>
                    <a:pt x="1050850" y="103909"/>
                    <a:pt x="1050850" y="103909"/>
                  </a:cubicBezTo>
                  <a:cubicBezTo>
                    <a:pt x="1030068" y="96982"/>
                    <a:pt x="1010346" y="81448"/>
                    <a:pt x="988505" y="83128"/>
                  </a:cubicBezTo>
                  <a:cubicBezTo>
                    <a:pt x="952449" y="85902"/>
                    <a:pt x="787784" y="115712"/>
                    <a:pt x="718341" y="145473"/>
                  </a:cubicBezTo>
                  <a:cubicBezTo>
                    <a:pt x="689866" y="157677"/>
                    <a:pt x="662923" y="173182"/>
                    <a:pt x="635214" y="187037"/>
                  </a:cubicBezTo>
                  <a:cubicBezTo>
                    <a:pt x="669850" y="207819"/>
                    <a:pt x="704870" y="227974"/>
                    <a:pt x="739123" y="249382"/>
                  </a:cubicBezTo>
                  <a:cubicBezTo>
                    <a:pt x="760303" y="262620"/>
                    <a:pt x="778644" y="280802"/>
                    <a:pt x="801468" y="290946"/>
                  </a:cubicBezTo>
                  <a:cubicBezTo>
                    <a:pt x="841504" y="308740"/>
                    <a:pt x="926159" y="332509"/>
                    <a:pt x="926159" y="332509"/>
                  </a:cubicBezTo>
                  <a:cubicBezTo>
                    <a:pt x="1016214" y="318655"/>
                    <a:pt x="1106769" y="307737"/>
                    <a:pt x="1196323" y="290946"/>
                  </a:cubicBezTo>
                  <a:cubicBezTo>
                    <a:pt x="1217854" y="286909"/>
                    <a:pt x="1241562" y="283849"/>
                    <a:pt x="1258668" y="270164"/>
                  </a:cubicBezTo>
                  <a:cubicBezTo>
                    <a:pt x="1278172" y="254561"/>
                    <a:pt x="1286377" y="228600"/>
                    <a:pt x="1300232" y="207818"/>
                  </a:cubicBezTo>
                  <a:cubicBezTo>
                    <a:pt x="1272523" y="193964"/>
                    <a:pt x="1248085" y="166255"/>
                    <a:pt x="1217105" y="166255"/>
                  </a:cubicBezTo>
                  <a:cubicBezTo>
                    <a:pt x="1159981" y="166255"/>
                    <a:pt x="1050850" y="207818"/>
                    <a:pt x="1050850" y="207818"/>
                  </a:cubicBezTo>
                  <a:cubicBezTo>
                    <a:pt x="1023141" y="228600"/>
                    <a:pt x="999255" y="255831"/>
                    <a:pt x="967723" y="270164"/>
                  </a:cubicBezTo>
                  <a:cubicBezTo>
                    <a:pt x="921812" y="291033"/>
                    <a:pt x="870555" y="297237"/>
                    <a:pt x="822250" y="311728"/>
                  </a:cubicBezTo>
                  <a:cubicBezTo>
                    <a:pt x="694451" y="350068"/>
                    <a:pt x="832895" y="317911"/>
                    <a:pt x="655996" y="353291"/>
                  </a:cubicBezTo>
                  <a:cubicBezTo>
                    <a:pt x="637024" y="372263"/>
                    <a:pt x="531305" y="472104"/>
                    <a:pt x="531305" y="498764"/>
                  </a:cubicBezTo>
                  <a:cubicBezTo>
                    <a:pt x="531305" y="523741"/>
                    <a:pt x="572868" y="526473"/>
                    <a:pt x="593650" y="540328"/>
                  </a:cubicBezTo>
                  <a:cubicBezTo>
                    <a:pt x="655996" y="526473"/>
                    <a:pt x="718727" y="514254"/>
                    <a:pt x="780687" y="498764"/>
                  </a:cubicBezTo>
                  <a:cubicBezTo>
                    <a:pt x="830096" y="486412"/>
                    <a:pt x="904990" y="451673"/>
                    <a:pt x="946941" y="436418"/>
                  </a:cubicBezTo>
                  <a:cubicBezTo>
                    <a:pt x="988115" y="421446"/>
                    <a:pt x="1114593" y="386263"/>
                    <a:pt x="1071632" y="394855"/>
                  </a:cubicBezTo>
                  <a:cubicBezTo>
                    <a:pt x="903282" y="428525"/>
                    <a:pt x="1001232" y="404467"/>
                    <a:pt x="780687" y="477982"/>
                  </a:cubicBezTo>
                  <a:cubicBezTo>
                    <a:pt x="759905" y="484909"/>
                    <a:pt x="737934" y="488967"/>
                    <a:pt x="718341" y="498764"/>
                  </a:cubicBezTo>
                  <a:lnTo>
                    <a:pt x="635214" y="540328"/>
                  </a:lnTo>
                  <a:cubicBezTo>
                    <a:pt x="662923" y="547255"/>
                    <a:pt x="689843" y="563009"/>
                    <a:pt x="718341" y="561109"/>
                  </a:cubicBezTo>
                  <a:cubicBezTo>
                    <a:pt x="815595" y="554625"/>
                    <a:pt x="1039781" y="504297"/>
                    <a:pt x="1133977" y="457200"/>
                  </a:cubicBezTo>
                  <a:lnTo>
                    <a:pt x="1217105" y="415637"/>
                  </a:lnTo>
                  <a:cubicBezTo>
                    <a:pt x="1196323" y="401782"/>
                    <a:pt x="1179687" y="375631"/>
                    <a:pt x="1154759" y="374073"/>
                  </a:cubicBezTo>
                  <a:cubicBezTo>
                    <a:pt x="902348" y="358297"/>
                    <a:pt x="936802" y="355701"/>
                    <a:pt x="801468" y="457200"/>
                  </a:cubicBezTo>
                  <a:cubicBezTo>
                    <a:pt x="842317" y="620595"/>
                    <a:pt x="799588" y="565782"/>
                    <a:pt x="1092414" y="519546"/>
                  </a:cubicBezTo>
                  <a:cubicBezTo>
                    <a:pt x="1135690" y="512713"/>
                    <a:pt x="1217105" y="477982"/>
                    <a:pt x="1217105" y="477982"/>
                  </a:cubicBezTo>
                  <a:cubicBezTo>
                    <a:pt x="1230959" y="450273"/>
                    <a:pt x="1264744" y="425233"/>
                    <a:pt x="1258668" y="394855"/>
                  </a:cubicBezTo>
                  <a:cubicBezTo>
                    <a:pt x="1254372" y="373375"/>
                    <a:pt x="1218229" y="374073"/>
                    <a:pt x="1196323" y="374073"/>
                  </a:cubicBezTo>
                  <a:cubicBezTo>
                    <a:pt x="1092183" y="374073"/>
                    <a:pt x="988505" y="387928"/>
                    <a:pt x="884596" y="394855"/>
                  </a:cubicBezTo>
                  <a:cubicBezTo>
                    <a:pt x="849960" y="408709"/>
                    <a:pt x="814776" y="421267"/>
                    <a:pt x="780687" y="436418"/>
                  </a:cubicBezTo>
                  <a:cubicBezTo>
                    <a:pt x="626599" y="504901"/>
                    <a:pt x="763271" y="456078"/>
                    <a:pt x="635214" y="498764"/>
                  </a:cubicBezTo>
                  <a:cubicBezTo>
                    <a:pt x="655996" y="519546"/>
                    <a:pt x="668331" y="558032"/>
                    <a:pt x="697559" y="561109"/>
                  </a:cubicBezTo>
                  <a:cubicBezTo>
                    <a:pt x="808001" y="572735"/>
                    <a:pt x="919626" y="551953"/>
                    <a:pt x="1030068" y="540328"/>
                  </a:cubicBezTo>
                  <a:cubicBezTo>
                    <a:pt x="1051854" y="538035"/>
                    <a:pt x="1071162" y="524859"/>
                    <a:pt x="1092414" y="519546"/>
                  </a:cubicBezTo>
                  <a:cubicBezTo>
                    <a:pt x="1126682" y="510979"/>
                    <a:pt x="1161687" y="505691"/>
                    <a:pt x="1196323" y="498764"/>
                  </a:cubicBezTo>
                  <a:cubicBezTo>
                    <a:pt x="1210178" y="477982"/>
                    <a:pt x="1262821" y="437885"/>
                    <a:pt x="1237887" y="436418"/>
                  </a:cubicBezTo>
                  <a:cubicBezTo>
                    <a:pt x="913116" y="417314"/>
                    <a:pt x="935235" y="416512"/>
                    <a:pt x="780687" y="519546"/>
                  </a:cubicBezTo>
                  <a:cubicBezTo>
                    <a:pt x="970506" y="633437"/>
                    <a:pt x="888799" y="610978"/>
                    <a:pt x="1237887" y="561109"/>
                  </a:cubicBezTo>
                  <a:cubicBezTo>
                    <a:pt x="1268555" y="556728"/>
                    <a:pt x="1321014" y="550526"/>
                    <a:pt x="1321014" y="519546"/>
                  </a:cubicBezTo>
                  <a:cubicBezTo>
                    <a:pt x="1321014" y="490984"/>
                    <a:pt x="1265596" y="533401"/>
                    <a:pt x="1237887" y="540328"/>
                  </a:cubicBezTo>
                  <a:cubicBezTo>
                    <a:pt x="1217105" y="554182"/>
                    <a:pt x="1197881" y="570721"/>
                    <a:pt x="1175541" y="581891"/>
                  </a:cubicBezTo>
                  <a:cubicBezTo>
                    <a:pt x="1109039" y="615142"/>
                    <a:pt x="1075790" y="590204"/>
                    <a:pt x="1175541" y="623455"/>
                  </a:cubicBezTo>
                  <a:cubicBezTo>
                    <a:pt x="1218854" y="609017"/>
                    <a:pt x="1286773" y="589643"/>
                    <a:pt x="1321014" y="561109"/>
                  </a:cubicBezTo>
                  <a:cubicBezTo>
                    <a:pt x="1340201" y="545119"/>
                    <a:pt x="1348723" y="519546"/>
                    <a:pt x="1362577" y="498764"/>
                  </a:cubicBezTo>
                  <a:cubicBezTo>
                    <a:pt x="1348723" y="477982"/>
                    <a:pt x="1341796" y="450273"/>
                    <a:pt x="1321014" y="436418"/>
                  </a:cubicBezTo>
                  <a:cubicBezTo>
                    <a:pt x="1297249" y="420575"/>
                    <a:pt x="1265350" y="423483"/>
                    <a:pt x="1237887" y="415637"/>
                  </a:cubicBezTo>
                  <a:cubicBezTo>
                    <a:pt x="1216824" y="409619"/>
                    <a:pt x="1196323" y="401782"/>
                    <a:pt x="1175541" y="394855"/>
                  </a:cubicBezTo>
                  <a:cubicBezTo>
                    <a:pt x="1120123" y="401782"/>
                    <a:pt x="1060323" y="392954"/>
                    <a:pt x="1009287" y="415637"/>
                  </a:cubicBezTo>
                  <a:cubicBezTo>
                    <a:pt x="978114" y="429492"/>
                    <a:pt x="985042" y="526473"/>
                    <a:pt x="1009287" y="540328"/>
                  </a:cubicBezTo>
                  <a:cubicBezTo>
                    <a:pt x="1045872" y="561234"/>
                    <a:pt x="1092414" y="554182"/>
                    <a:pt x="1133977" y="561109"/>
                  </a:cubicBezTo>
                  <a:cubicBezTo>
                    <a:pt x="1176953" y="575434"/>
                    <a:pt x="1260108" y="606017"/>
                    <a:pt x="1300232" y="602673"/>
                  </a:cubicBezTo>
                  <a:cubicBezTo>
                    <a:pt x="1350489" y="598485"/>
                    <a:pt x="1397214" y="574964"/>
                    <a:pt x="1445705" y="561109"/>
                  </a:cubicBezTo>
                  <a:cubicBezTo>
                    <a:pt x="1417996" y="547255"/>
                    <a:pt x="1393135" y="514453"/>
                    <a:pt x="1362577" y="519546"/>
                  </a:cubicBezTo>
                  <a:cubicBezTo>
                    <a:pt x="1301461" y="529732"/>
                    <a:pt x="1196323" y="602673"/>
                    <a:pt x="1196323" y="602673"/>
                  </a:cubicBezTo>
                  <a:cubicBezTo>
                    <a:pt x="1256458" y="642763"/>
                    <a:pt x="1312378" y="706107"/>
                    <a:pt x="1383359" y="581891"/>
                  </a:cubicBezTo>
                  <a:cubicBezTo>
                    <a:pt x="1398729" y="554993"/>
                    <a:pt x="1355650" y="526473"/>
                    <a:pt x="1341796" y="498764"/>
                  </a:cubicBezTo>
                  <a:cubicBezTo>
                    <a:pt x="1286378" y="512619"/>
                    <a:pt x="1223071" y="508641"/>
                    <a:pt x="1175541" y="540328"/>
                  </a:cubicBezTo>
                  <a:cubicBezTo>
                    <a:pt x="1133977" y="568037"/>
                    <a:pt x="1098240" y="607659"/>
                    <a:pt x="1050850" y="623455"/>
                  </a:cubicBezTo>
                  <a:lnTo>
                    <a:pt x="926159" y="665018"/>
                  </a:lnTo>
                  <a:cubicBezTo>
                    <a:pt x="905377" y="678873"/>
                    <a:pt x="886154" y="695412"/>
                    <a:pt x="863814" y="706582"/>
                  </a:cubicBezTo>
                  <a:cubicBezTo>
                    <a:pt x="844221" y="716379"/>
                    <a:pt x="801468" y="705458"/>
                    <a:pt x="801468" y="727364"/>
                  </a:cubicBezTo>
                  <a:cubicBezTo>
                    <a:pt x="801468" y="752341"/>
                    <a:pt x="840427" y="760158"/>
                    <a:pt x="863814" y="768928"/>
                  </a:cubicBezTo>
                  <a:cubicBezTo>
                    <a:pt x="896887" y="781330"/>
                    <a:pt x="933455" y="781142"/>
                    <a:pt x="967723" y="789709"/>
                  </a:cubicBezTo>
                  <a:cubicBezTo>
                    <a:pt x="988975" y="795022"/>
                    <a:pt x="1009286" y="803564"/>
                    <a:pt x="1030068" y="810491"/>
                  </a:cubicBezTo>
                  <a:cubicBezTo>
                    <a:pt x="1161686" y="803564"/>
                    <a:pt x="1299886" y="831388"/>
                    <a:pt x="1424923" y="789709"/>
                  </a:cubicBezTo>
                  <a:cubicBezTo>
                    <a:pt x="1466487" y="775854"/>
                    <a:pt x="1423983" y="675644"/>
                    <a:pt x="1466487" y="665018"/>
                  </a:cubicBezTo>
                  <a:lnTo>
                    <a:pt x="1549614" y="644237"/>
                  </a:lnTo>
                  <a:cubicBezTo>
                    <a:pt x="1598105" y="651164"/>
                    <a:pt x="1647055" y="655412"/>
                    <a:pt x="1695087" y="665018"/>
                  </a:cubicBezTo>
                  <a:cubicBezTo>
                    <a:pt x="1716567" y="669314"/>
                    <a:pt x="1735591" y="687480"/>
                    <a:pt x="1757432" y="685800"/>
                  </a:cubicBezTo>
                  <a:cubicBezTo>
                    <a:pt x="1827868" y="680382"/>
                    <a:pt x="1895977" y="658091"/>
                    <a:pt x="1965250" y="644237"/>
                  </a:cubicBezTo>
                  <a:cubicBezTo>
                    <a:pt x="1944468" y="637310"/>
                    <a:pt x="1923492" y="630941"/>
                    <a:pt x="1902905" y="623455"/>
                  </a:cubicBezTo>
                  <a:cubicBezTo>
                    <a:pt x="1847282" y="603228"/>
                    <a:pt x="1792800" y="579825"/>
                    <a:pt x="1736650" y="561109"/>
                  </a:cubicBezTo>
                  <a:cubicBezTo>
                    <a:pt x="1709554" y="552077"/>
                    <a:pt x="1680986" y="548174"/>
                    <a:pt x="1653523" y="540328"/>
                  </a:cubicBezTo>
                  <a:cubicBezTo>
                    <a:pt x="1632460" y="534310"/>
                    <a:pt x="1611959" y="526473"/>
                    <a:pt x="1591177" y="519546"/>
                  </a:cubicBezTo>
                  <a:cubicBezTo>
                    <a:pt x="1570395" y="505691"/>
                    <a:pt x="1533730" y="502474"/>
                    <a:pt x="1528832" y="477982"/>
                  </a:cubicBezTo>
                  <a:cubicBezTo>
                    <a:pt x="1523934" y="453490"/>
                    <a:pt x="1545670" y="419169"/>
                    <a:pt x="1570396" y="415637"/>
                  </a:cubicBezTo>
                  <a:cubicBezTo>
                    <a:pt x="1652973" y="403840"/>
                    <a:pt x="1736650" y="429491"/>
                    <a:pt x="1819777" y="436418"/>
                  </a:cubicBezTo>
                  <a:cubicBezTo>
                    <a:pt x="2082486" y="523988"/>
                    <a:pt x="1662466" y="377905"/>
                    <a:pt x="1944468" y="498764"/>
                  </a:cubicBezTo>
                  <a:cubicBezTo>
                    <a:pt x="1970721" y="510015"/>
                    <a:pt x="2000133" y="511699"/>
                    <a:pt x="2027596" y="519546"/>
                  </a:cubicBezTo>
                  <a:cubicBezTo>
                    <a:pt x="2048659" y="525564"/>
                    <a:pt x="2111847" y="540328"/>
                    <a:pt x="2089941" y="540328"/>
                  </a:cubicBezTo>
                  <a:cubicBezTo>
                    <a:pt x="2061379" y="540328"/>
                    <a:pt x="2034369" y="527061"/>
                    <a:pt x="2006814" y="519546"/>
                  </a:cubicBezTo>
                  <a:cubicBezTo>
                    <a:pt x="1958160" y="506277"/>
                    <a:pt x="1911027" y="486623"/>
                    <a:pt x="1861341" y="477982"/>
                  </a:cubicBezTo>
                  <a:cubicBezTo>
                    <a:pt x="1751294" y="458843"/>
                    <a:pt x="1528832" y="436418"/>
                    <a:pt x="1528832" y="436418"/>
                  </a:cubicBezTo>
                  <a:cubicBezTo>
                    <a:pt x="1487268" y="422564"/>
                    <a:pt x="1373161" y="425834"/>
                    <a:pt x="1404141" y="394855"/>
                  </a:cubicBezTo>
                  <a:cubicBezTo>
                    <a:pt x="1438778" y="360219"/>
                    <a:pt x="1501230" y="407997"/>
                    <a:pt x="1549614" y="415637"/>
                  </a:cubicBezTo>
                  <a:cubicBezTo>
                    <a:pt x="2020982" y="490063"/>
                    <a:pt x="1614627" y="430861"/>
                    <a:pt x="1944468" y="477982"/>
                  </a:cubicBezTo>
                  <a:cubicBezTo>
                    <a:pt x="1923686" y="457200"/>
                    <a:pt x="1907045" y="431214"/>
                    <a:pt x="1882123" y="415637"/>
                  </a:cubicBezTo>
                  <a:cubicBezTo>
                    <a:pt x="1793139" y="360022"/>
                    <a:pt x="1753961" y="378400"/>
                    <a:pt x="1653523" y="353291"/>
                  </a:cubicBezTo>
                  <a:cubicBezTo>
                    <a:pt x="1611019" y="342665"/>
                    <a:pt x="1571100" y="323256"/>
                    <a:pt x="1528832" y="311728"/>
                  </a:cubicBezTo>
                  <a:cubicBezTo>
                    <a:pt x="1252988" y="236498"/>
                    <a:pt x="1551742" y="333219"/>
                    <a:pt x="1362577" y="270164"/>
                  </a:cubicBezTo>
                  <a:cubicBezTo>
                    <a:pt x="1394493" y="222290"/>
                    <a:pt x="1399565" y="187037"/>
                    <a:pt x="1466487" y="187037"/>
                  </a:cubicBezTo>
                  <a:cubicBezTo>
                    <a:pt x="1488393" y="187037"/>
                    <a:pt x="1508050" y="200891"/>
                    <a:pt x="1528832" y="207818"/>
                  </a:cubicBezTo>
                  <a:cubicBezTo>
                    <a:pt x="1710963" y="389952"/>
                    <a:pt x="1479933" y="167070"/>
                    <a:pt x="1653523" y="311728"/>
                  </a:cubicBezTo>
                  <a:cubicBezTo>
                    <a:pt x="1676101" y="330543"/>
                    <a:pt x="1693290" y="355258"/>
                    <a:pt x="1715868" y="374073"/>
                  </a:cubicBezTo>
                  <a:cubicBezTo>
                    <a:pt x="1735056" y="390063"/>
                    <a:pt x="1778214" y="440614"/>
                    <a:pt x="1778214" y="415637"/>
                  </a:cubicBezTo>
                  <a:cubicBezTo>
                    <a:pt x="1778214" y="388968"/>
                    <a:pt x="1672331" y="324266"/>
                    <a:pt x="1653523" y="311728"/>
                  </a:cubicBezTo>
                  <a:cubicBezTo>
                    <a:pt x="1639668" y="290946"/>
                    <a:pt x="1629620" y="267043"/>
                    <a:pt x="1611959" y="249382"/>
                  </a:cubicBezTo>
                  <a:cubicBezTo>
                    <a:pt x="1594298" y="231721"/>
                    <a:pt x="1531953" y="190157"/>
                    <a:pt x="1549614" y="207818"/>
                  </a:cubicBezTo>
                  <a:cubicBezTo>
                    <a:pt x="1574106" y="232310"/>
                    <a:pt x="1606443" y="247623"/>
                    <a:pt x="1632741" y="270164"/>
                  </a:cubicBezTo>
                  <a:cubicBezTo>
                    <a:pt x="1690969" y="320073"/>
                    <a:pt x="1705292" y="358394"/>
                    <a:pt x="1778214" y="394855"/>
                  </a:cubicBezTo>
                  <a:cubicBezTo>
                    <a:pt x="1803760" y="407628"/>
                    <a:pt x="1833786" y="408122"/>
                    <a:pt x="1861341" y="415637"/>
                  </a:cubicBezTo>
                  <a:cubicBezTo>
                    <a:pt x="1909995" y="428906"/>
                    <a:pt x="1958323" y="443346"/>
                    <a:pt x="2006814" y="457200"/>
                  </a:cubicBezTo>
                  <a:cubicBezTo>
                    <a:pt x="2027596" y="471055"/>
                    <a:pt x="2069159" y="523741"/>
                    <a:pt x="2069159" y="498764"/>
                  </a:cubicBezTo>
                  <a:cubicBezTo>
                    <a:pt x="2069159" y="469374"/>
                    <a:pt x="2030326" y="454052"/>
                    <a:pt x="2006814" y="436418"/>
                  </a:cubicBezTo>
                  <a:cubicBezTo>
                    <a:pt x="1929161" y="378178"/>
                    <a:pt x="1886617" y="367558"/>
                    <a:pt x="1798996" y="332509"/>
                  </a:cubicBezTo>
                  <a:cubicBezTo>
                    <a:pt x="1766645" y="300159"/>
                    <a:pt x="1708229" y="228600"/>
                    <a:pt x="1653523" y="228600"/>
                  </a:cubicBezTo>
                  <a:cubicBezTo>
                    <a:pt x="1628546" y="228600"/>
                    <a:pt x="1695544" y="255647"/>
                    <a:pt x="1715868" y="270164"/>
                  </a:cubicBezTo>
                  <a:cubicBezTo>
                    <a:pt x="1744053" y="290296"/>
                    <a:pt x="1770811" y="312377"/>
                    <a:pt x="1798996" y="332509"/>
                  </a:cubicBezTo>
                  <a:cubicBezTo>
                    <a:pt x="1819320" y="347026"/>
                    <a:pt x="1841360" y="359087"/>
                    <a:pt x="1861341" y="374073"/>
                  </a:cubicBezTo>
                  <a:cubicBezTo>
                    <a:pt x="1896826" y="400687"/>
                    <a:pt x="1929765" y="430586"/>
                    <a:pt x="1965250" y="457200"/>
                  </a:cubicBezTo>
                  <a:cubicBezTo>
                    <a:pt x="2007844" y="489146"/>
                    <a:pt x="2037210" y="509958"/>
                    <a:pt x="2089941" y="519546"/>
                  </a:cubicBezTo>
                  <a:cubicBezTo>
                    <a:pt x="2144890" y="529537"/>
                    <a:pt x="2200778" y="533401"/>
                    <a:pt x="2256196" y="540328"/>
                  </a:cubicBezTo>
                  <a:cubicBezTo>
                    <a:pt x="2258288" y="541723"/>
                    <a:pt x="2363679" y="619881"/>
                    <a:pt x="2380887" y="602673"/>
                  </a:cubicBezTo>
                  <a:cubicBezTo>
                    <a:pt x="2396377" y="587183"/>
                    <a:pt x="2379125" y="551196"/>
                    <a:pt x="2360105" y="540328"/>
                  </a:cubicBezTo>
                  <a:cubicBezTo>
                    <a:pt x="2323520" y="519422"/>
                    <a:pt x="2276293" y="529766"/>
                    <a:pt x="2235414" y="519546"/>
                  </a:cubicBezTo>
                  <a:cubicBezTo>
                    <a:pt x="2074147" y="479229"/>
                    <a:pt x="2154520" y="497071"/>
                    <a:pt x="2048377" y="436418"/>
                  </a:cubicBezTo>
                  <a:cubicBezTo>
                    <a:pt x="2021479" y="421048"/>
                    <a:pt x="1987156" y="416761"/>
                    <a:pt x="1965250" y="394855"/>
                  </a:cubicBezTo>
                  <a:cubicBezTo>
                    <a:pt x="1949760" y="379365"/>
                    <a:pt x="2006533" y="409619"/>
                    <a:pt x="2027596" y="415637"/>
                  </a:cubicBezTo>
                  <a:cubicBezTo>
                    <a:pt x="2055059" y="423483"/>
                    <a:pt x="2083260" y="428572"/>
                    <a:pt x="2110723" y="436418"/>
                  </a:cubicBezTo>
                  <a:cubicBezTo>
                    <a:pt x="2285498" y="486353"/>
                    <a:pt x="2024451" y="444815"/>
                    <a:pt x="2422450" y="477982"/>
                  </a:cubicBezTo>
                  <a:cubicBezTo>
                    <a:pt x="2401668" y="484909"/>
                    <a:pt x="2382011" y="498764"/>
                    <a:pt x="2360105" y="498764"/>
                  </a:cubicBezTo>
                  <a:cubicBezTo>
                    <a:pt x="2199375" y="498764"/>
                    <a:pt x="2196657" y="492772"/>
                    <a:pt x="2089941" y="457200"/>
                  </a:cubicBezTo>
                  <a:cubicBezTo>
                    <a:pt x="1936779" y="342329"/>
                    <a:pt x="2079326" y="432438"/>
                    <a:pt x="1923687" y="374073"/>
                  </a:cubicBezTo>
                  <a:cubicBezTo>
                    <a:pt x="1894680" y="363195"/>
                    <a:pt x="1869034" y="344713"/>
                    <a:pt x="1840559" y="332509"/>
                  </a:cubicBezTo>
                  <a:cubicBezTo>
                    <a:pt x="1820424" y="323880"/>
                    <a:pt x="1798996" y="318655"/>
                    <a:pt x="1778214" y="311728"/>
                  </a:cubicBezTo>
                  <a:cubicBezTo>
                    <a:pt x="1757432" y="297873"/>
                    <a:pt x="1715868" y="295141"/>
                    <a:pt x="1715868" y="270164"/>
                  </a:cubicBezTo>
                  <a:cubicBezTo>
                    <a:pt x="1715868" y="248258"/>
                    <a:pt x="1757232" y="284651"/>
                    <a:pt x="1778214" y="290946"/>
                  </a:cubicBezTo>
                  <a:cubicBezTo>
                    <a:pt x="1826519" y="305437"/>
                    <a:pt x="1875383" y="318018"/>
                    <a:pt x="1923687" y="332509"/>
                  </a:cubicBezTo>
                  <a:cubicBezTo>
                    <a:pt x="2072774" y="377235"/>
                    <a:pt x="1887011" y="328535"/>
                    <a:pt x="2069159" y="374073"/>
                  </a:cubicBezTo>
                  <a:cubicBezTo>
                    <a:pt x="2089941" y="387928"/>
                    <a:pt x="2107408" y="409065"/>
                    <a:pt x="2131505" y="415637"/>
                  </a:cubicBezTo>
                  <a:cubicBezTo>
                    <a:pt x="2185386" y="430332"/>
                    <a:pt x="2242559" y="427926"/>
                    <a:pt x="2297759" y="436418"/>
                  </a:cubicBezTo>
                  <a:cubicBezTo>
                    <a:pt x="2390903" y="450748"/>
                    <a:pt x="2388156" y="452696"/>
                    <a:pt x="2464014" y="477982"/>
                  </a:cubicBezTo>
                  <a:cubicBezTo>
                    <a:pt x="2471744" y="489577"/>
                    <a:pt x="2557686" y="612910"/>
                    <a:pt x="2547141" y="623455"/>
                  </a:cubicBezTo>
                  <a:cubicBezTo>
                    <a:pt x="2522164" y="648432"/>
                    <a:pt x="2477868" y="609600"/>
                    <a:pt x="2443232" y="602673"/>
                  </a:cubicBezTo>
                  <a:cubicBezTo>
                    <a:pt x="2495469" y="445965"/>
                    <a:pt x="2418929" y="633053"/>
                    <a:pt x="2526359" y="498764"/>
                  </a:cubicBezTo>
                  <a:cubicBezTo>
                    <a:pt x="2540044" y="481658"/>
                    <a:pt x="2547141" y="436418"/>
                    <a:pt x="2547141" y="436418"/>
                  </a:cubicBezTo>
                  <a:cubicBezTo>
                    <a:pt x="2540214" y="464127"/>
                    <a:pt x="2534206" y="492083"/>
                    <a:pt x="2526359" y="519546"/>
                  </a:cubicBezTo>
                  <a:cubicBezTo>
                    <a:pt x="2520341" y="540609"/>
                    <a:pt x="2527263" y="578793"/>
                    <a:pt x="2505577" y="581891"/>
                  </a:cubicBezTo>
                  <a:cubicBezTo>
                    <a:pt x="2462206" y="588087"/>
                    <a:pt x="2380887" y="540328"/>
                    <a:pt x="2380887" y="540328"/>
                  </a:cubicBezTo>
                  <a:cubicBezTo>
                    <a:pt x="2305607" y="427408"/>
                    <a:pt x="2383788" y="512840"/>
                    <a:pt x="2235414" y="457200"/>
                  </a:cubicBezTo>
                  <a:cubicBezTo>
                    <a:pt x="2212028" y="448430"/>
                    <a:pt x="2155407" y="397976"/>
                    <a:pt x="2173068" y="415637"/>
                  </a:cubicBezTo>
                  <a:cubicBezTo>
                    <a:pt x="2235974" y="478543"/>
                    <a:pt x="2247210" y="474987"/>
                    <a:pt x="2318541" y="498764"/>
                  </a:cubicBezTo>
                  <a:cubicBezTo>
                    <a:pt x="2346250" y="484909"/>
                    <a:pt x="2376459" y="475207"/>
                    <a:pt x="2401668" y="457200"/>
                  </a:cubicBezTo>
                  <a:cubicBezTo>
                    <a:pt x="2425584" y="440117"/>
                    <a:pt x="2436132" y="404149"/>
                    <a:pt x="2464014" y="394855"/>
                  </a:cubicBezTo>
                  <a:lnTo>
                    <a:pt x="2526359" y="415637"/>
                  </a:lnTo>
                  <a:cubicBezTo>
                    <a:pt x="2533286" y="443346"/>
                    <a:pt x="2532970" y="473965"/>
                    <a:pt x="2547141" y="498764"/>
                  </a:cubicBezTo>
                  <a:cubicBezTo>
                    <a:pt x="2561723" y="524282"/>
                    <a:pt x="2635774" y="547965"/>
                    <a:pt x="2609487" y="561109"/>
                  </a:cubicBezTo>
                  <a:cubicBezTo>
                    <a:pt x="2576121" y="577792"/>
                    <a:pt x="2540507" y="532644"/>
                    <a:pt x="2505577" y="519546"/>
                  </a:cubicBezTo>
                  <a:cubicBezTo>
                    <a:pt x="2485066" y="511854"/>
                    <a:pt x="2464014" y="505691"/>
                    <a:pt x="2443232" y="498764"/>
                  </a:cubicBezTo>
                  <a:cubicBezTo>
                    <a:pt x="2378142" y="401129"/>
                    <a:pt x="2435340" y="459281"/>
                    <a:pt x="2339323" y="415637"/>
                  </a:cubicBezTo>
                  <a:cubicBezTo>
                    <a:pt x="2282917" y="389998"/>
                    <a:pt x="2173068" y="332509"/>
                    <a:pt x="2173068" y="332509"/>
                  </a:cubicBezTo>
                  <a:cubicBezTo>
                    <a:pt x="2179995" y="360218"/>
                    <a:pt x="2172164" y="397049"/>
                    <a:pt x="2193850" y="415637"/>
                  </a:cubicBezTo>
                  <a:cubicBezTo>
                    <a:pt x="2225947" y="443149"/>
                    <a:pt x="2377248" y="468942"/>
                    <a:pt x="2422450" y="477982"/>
                  </a:cubicBezTo>
                  <a:cubicBezTo>
                    <a:pt x="2443232" y="498764"/>
                    <a:pt x="2470214" y="514810"/>
                    <a:pt x="2484796" y="540328"/>
                  </a:cubicBezTo>
                  <a:cubicBezTo>
                    <a:pt x="2530417" y="620164"/>
                    <a:pt x="2495558" y="648502"/>
                    <a:pt x="2464014" y="727364"/>
                  </a:cubicBezTo>
                  <a:cubicBezTo>
                    <a:pt x="2457087" y="706582"/>
                    <a:pt x="2453029" y="684611"/>
                    <a:pt x="2443232" y="665018"/>
                  </a:cubicBezTo>
                  <a:cubicBezTo>
                    <a:pt x="2411999" y="602552"/>
                    <a:pt x="2318283" y="505520"/>
                    <a:pt x="2276977" y="477982"/>
                  </a:cubicBezTo>
                  <a:cubicBezTo>
                    <a:pt x="2256195" y="464127"/>
                    <a:pt x="2238327" y="444316"/>
                    <a:pt x="2214632" y="436418"/>
                  </a:cubicBezTo>
                  <a:cubicBezTo>
                    <a:pt x="2174657" y="423093"/>
                    <a:pt x="2131505" y="422564"/>
                    <a:pt x="2089941" y="415637"/>
                  </a:cubicBezTo>
                  <a:cubicBezTo>
                    <a:pt x="1999886" y="422564"/>
                    <a:pt x="1910098" y="436418"/>
                    <a:pt x="1819777" y="436418"/>
                  </a:cubicBezTo>
                  <a:cubicBezTo>
                    <a:pt x="1784455" y="436418"/>
                    <a:pt x="1750136" y="424204"/>
                    <a:pt x="1715868" y="415637"/>
                  </a:cubicBezTo>
                  <a:cubicBezTo>
                    <a:pt x="1694616" y="410324"/>
                    <a:pt x="1632043" y="390559"/>
                    <a:pt x="1653523" y="394855"/>
                  </a:cubicBezTo>
                  <a:cubicBezTo>
                    <a:pt x="1709537" y="406057"/>
                    <a:pt x="1819777" y="436418"/>
                    <a:pt x="1819777" y="436418"/>
                  </a:cubicBezTo>
                  <a:cubicBezTo>
                    <a:pt x="1847486" y="457200"/>
                    <a:pt x="1871254" y="484697"/>
                    <a:pt x="1902905" y="498764"/>
                  </a:cubicBezTo>
                  <a:cubicBezTo>
                    <a:pt x="1991606" y="538187"/>
                    <a:pt x="2059545" y="512013"/>
                    <a:pt x="2152287" y="498764"/>
                  </a:cubicBezTo>
                  <a:cubicBezTo>
                    <a:pt x="2336487" y="437363"/>
                    <a:pt x="2233433" y="462038"/>
                    <a:pt x="2464014" y="436418"/>
                  </a:cubicBezTo>
                  <a:cubicBezTo>
                    <a:pt x="2470941" y="415636"/>
                    <a:pt x="2503023" y="386224"/>
                    <a:pt x="2484796" y="374073"/>
                  </a:cubicBezTo>
                  <a:cubicBezTo>
                    <a:pt x="2461031" y="358230"/>
                    <a:pt x="2429131" y="387008"/>
                    <a:pt x="2401668" y="394855"/>
                  </a:cubicBezTo>
                  <a:cubicBezTo>
                    <a:pt x="2193001" y="454475"/>
                    <a:pt x="2516027" y="371463"/>
                    <a:pt x="2256196" y="436418"/>
                  </a:cubicBezTo>
                  <a:cubicBezTo>
                    <a:pt x="2174077" y="424687"/>
                    <a:pt x="2087855" y="415115"/>
                    <a:pt x="2006814" y="394855"/>
                  </a:cubicBezTo>
                  <a:cubicBezTo>
                    <a:pt x="1985562" y="389542"/>
                    <a:pt x="1965250" y="381000"/>
                    <a:pt x="1944468" y="374073"/>
                  </a:cubicBezTo>
                  <a:cubicBezTo>
                    <a:pt x="1881853" y="332329"/>
                    <a:pt x="1872826" y="322587"/>
                    <a:pt x="1798996" y="290946"/>
                  </a:cubicBezTo>
                  <a:cubicBezTo>
                    <a:pt x="1778861" y="282317"/>
                    <a:pt x="1736650" y="248258"/>
                    <a:pt x="1736650" y="270164"/>
                  </a:cubicBezTo>
                  <a:cubicBezTo>
                    <a:pt x="1736650" y="295141"/>
                    <a:pt x="1776656" y="300558"/>
                    <a:pt x="1798996" y="311728"/>
                  </a:cubicBezTo>
                  <a:cubicBezTo>
                    <a:pt x="1832362" y="328411"/>
                    <a:pt x="1867847" y="340543"/>
                    <a:pt x="1902905" y="353291"/>
                  </a:cubicBezTo>
                  <a:cubicBezTo>
                    <a:pt x="1944079" y="368263"/>
                    <a:pt x="1986032" y="381000"/>
                    <a:pt x="2027596" y="394855"/>
                  </a:cubicBezTo>
                  <a:cubicBezTo>
                    <a:pt x="2048378" y="401782"/>
                    <a:pt x="2068689" y="410324"/>
                    <a:pt x="2089941" y="415637"/>
                  </a:cubicBezTo>
                  <a:cubicBezTo>
                    <a:pt x="2207336" y="444985"/>
                    <a:pt x="2145061" y="430817"/>
                    <a:pt x="2276977" y="457200"/>
                  </a:cubicBezTo>
                  <a:cubicBezTo>
                    <a:pt x="2263123" y="422564"/>
                    <a:pt x="2257097" y="383647"/>
                    <a:pt x="2235414" y="353291"/>
                  </a:cubicBezTo>
                  <a:cubicBezTo>
                    <a:pt x="2166189" y="256377"/>
                    <a:pt x="1951084" y="328803"/>
                    <a:pt x="1902905" y="332509"/>
                  </a:cubicBezTo>
                  <a:cubicBezTo>
                    <a:pt x="1875196" y="339436"/>
                    <a:pt x="1848255" y="355482"/>
                    <a:pt x="1819777" y="353291"/>
                  </a:cubicBezTo>
                  <a:cubicBezTo>
                    <a:pt x="1652851" y="340451"/>
                    <a:pt x="1650195" y="305701"/>
                    <a:pt x="1508050" y="270164"/>
                  </a:cubicBezTo>
                  <a:cubicBezTo>
                    <a:pt x="1480341" y="263237"/>
                    <a:pt x="1452386" y="257229"/>
                    <a:pt x="1424923" y="249382"/>
                  </a:cubicBezTo>
                  <a:cubicBezTo>
                    <a:pt x="1403860" y="243364"/>
                    <a:pt x="1383711" y="234364"/>
                    <a:pt x="1362577" y="228600"/>
                  </a:cubicBezTo>
                  <a:cubicBezTo>
                    <a:pt x="1307466" y="213570"/>
                    <a:pt x="1196323" y="187037"/>
                    <a:pt x="1196323" y="187037"/>
                  </a:cubicBezTo>
                  <a:cubicBezTo>
                    <a:pt x="1182468" y="207819"/>
                    <a:pt x="1151227" y="224656"/>
                    <a:pt x="1154759" y="249382"/>
                  </a:cubicBezTo>
                  <a:cubicBezTo>
                    <a:pt x="1159657" y="283670"/>
                    <a:pt x="1194564" y="306211"/>
                    <a:pt x="1217105" y="332509"/>
                  </a:cubicBezTo>
                  <a:cubicBezTo>
                    <a:pt x="1308185" y="438769"/>
                    <a:pt x="1245585" y="356242"/>
                    <a:pt x="1341796" y="436418"/>
                  </a:cubicBezTo>
                  <a:cubicBezTo>
                    <a:pt x="1445579" y="522903"/>
                    <a:pt x="1356919" y="483023"/>
                    <a:pt x="1466487" y="519546"/>
                  </a:cubicBezTo>
                  <a:cubicBezTo>
                    <a:pt x="1487269" y="512619"/>
                    <a:pt x="1509239" y="508561"/>
                    <a:pt x="1528832" y="498764"/>
                  </a:cubicBezTo>
                  <a:cubicBezTo>
                    <a:pt x="1595334" y="465513"/>
                    <a:pt x="1628584" y="448887"/>
                    <a:pt x="1528832" y="415637"/>
                  </a:cubicBezTo>
                  <a:cubicBezTo>
                    <a:pt x="1488857" y="402312"/>
                    <a:pt x="1445598" y="402393"/>
                    <a:pt x="1404141" y="394855"/>
                  </a:cubicBezTo>
                  <a:cubicBezTo>
                    <a:pt x="1369388" y="388536"/>
                    <a:pt x="1334868" y="381000"/>
                    <a:pt x="1300232" y="374073"/>
                  </a:cubicBezTo>
                  <a:cubicBezTo>
                    <a:pt x="1341796" y="367146"/>
                    <a:pt x="1383789" y="362432"/>
                    <a:pt x="1424923" y="353291"/>
                  </a:cubicBezTo>
                  <a:cubicBezTo>
                    <a:pt x="1446307" y="348539"/>
                    <a:pt x="1475117" y="314282"/>
                    <a:pt x="1487268" y="332509"/>
                  </a:cubicBezTo>
                  <a:cubicBezTo>
                    <a:pt x="1503111" y="356274"/>
                    <a:pt x="1473414" y="387928"/>
                    <a:pt x="1466487" y="415637"/>
                  </a:cubicBezTo>
                  <a:cubicBezTo>
                    <a:pt x="1445705" y="408710"/>
                    <a:pt x="1413938" y="375262"/>
                    <a:pt x="1404141" y="394855"/>
                  </a:cubicBezTo>
                  <a:cubicBezTo>
                    <a:pt x="1388344" y="426448"/>
                    <a:pt x="1399946" y="473787"/>
                    <a:pt x="1424923" y="498764"/>
                  </a:cubicBezTo>
                  <a:cubicBezTo>
                    <a:pt x="1440413" y="514254"/>
                    <a:pt x="1466486" y="484909"/>
                    <a:pt x="1487268" y="477982"/>
                  </a:cubicBezTo>
                  <a:cubicBezTo>
                    <a:pt x="1501123" y="450273"/>
                    <a:pt x="1528832" y="425835"/>
                    <a:pt x="1528832" y="394855"/>
                  </a:cubicBezTo>
                  <a:cubicBezTo>
                    <a:pt x="1528832" y="369878"/>
                    <a:pt x="1498438" y="354849"/>
                    <a:pt x="1487268" y="332509"/>
                  </a:cubicBezTo>
                  <a:cubicBezTo>
                    <a:pt x="1470661" y="299296"/>
                    <a:pt x="1454581" y="218103"/>
                    <a:pt x="1445705" y="187037"/>
                  </a:cubicBezTo>
                  <a:cubicBezTo>
                    <a:pt x="1439687" y="165974"/>
                    <a:pt x="1431850" y="145473"/>
                    <a:pt x="1424923" y="124691"/>
                  </a:cubicBezTo>
                  <a:cubicBezTo>
                    <a:pt x="1431850" y="180109"/>
                    <a:pt x="1403674" y="254169"/>
                    <a:pt x="1445705" y="290946"/>
                  </a:cubicBezTo>
                  <a:cubicBezTo>
                    <a:pt x="1482568" y="323202"/>
                    <a:pt x="1543145" y="279770"/>
                    <a:pt x="1591177" y="270164"/>
                  </a:cubicBezTo>
                  <a:cubicBezTo>
                    <a:pt x="1612658" y="265868"/>
                    <a:pt x="1632460" y="255400"/>
                    <a:pt x="1653523" y="249382"/>
                  </a:cubicBezTo>
                  <a:cubicBezTo>
                    <a:pt x="1680986" y="241535"/>
                    <a:pt x="1708941" y="235527"/>
                    <a:pt x="1736650" y="228600"/>
                  </a:cubicBezTo>
                  <a:cubicBezTo>
                    <a:pt x="1778214" y="235527"/>
                    <a:pt x="1822218" y="233733"/>
                    <a:pt x="1861341" y="249382"/>
                  </a:cubicBezTo>
                  <a:cubicBezTo>
                    <a:pt x="1893500" y="262246"/>
                    <a:pt x="1913488" y="296238"/>
                    <a:pt x="1944468" y="311728"/>
                  </a:cubicBezTo>
                  <a:cubicBezTo>
                    <a:pt x="1970015" y="324501"/>
                    <a:pt x="1999887" y="325582"/>
                    <a:pt x="2027596" y="332509"/>
                  </a:cubicBezTo>
                  <a:cubicBezTo>
                    <a:pt x="1992960" y="311727"/>
                    <a:pt x="1959815" y="288228"/>
                    <a:pt x="1923687" y="270164"/>
                  </a:cubicBezTo>
                  <a:cubicBezTo>
                    <a:pt x="1859615" y="238128"/>
                    <a:pt x="1752399" y="235764"/>
                    <a:pt x="1695087" y="228600"/>
                  </a:cubicBezTo>
                  <a:cubicBezTo>
                    <a:pt x="1674305" y="214746"/>
                    <a:pt x="1650402" y="204698"/>
                    <a:pt x="1632741" y="187037"/>
                  </a:cubicBezTo>
                  <a:cubicBezTo>
                    <a:pt x="1615080" y="169376"/>
                    <a:pt x="1591177" y="99714"/>
                    <a:pt x="1591177" y="124691"/>
                  </a:cubicBezTo>
                  <a:cubicBezTo>
                    <a:pt x="1591177" y="195002"/>
                    <a:pt x="1649480" y="218978"/>
                    <a:pt x="1695087" y="249382"/>
                  </a:cubicBezTo>
                  <a:cubicBezTo>
                    <a:pt x="1681232" y="228600"/>
                    <a:pt x="1672711" y="203027"/>
                    <a:pt x="1653523" y="187037"/>
                  </a:cubicBezTo>
                  <a:cubicBezTo>
                    <a:pt x="1624608" y="162941"/>
                    <a:pt x="1547597" y="135990"/>
                    <a:pt x="1508050" y="124691"/>
                  </a:cubicBezTo>
                  <a:cubicBezTo>
                    <a:pt x="1480587" y="116844"/>
                    <a:pt x="1396361" y="103909"/>
                    <a:pt x="1424923" y="103909"/>
                  </a:cubicBezTo>
                  <a:cubicBezTo>
                    <a:pt x="1467060" y="103909"/>
                    <a:pt x="1508050" y="117764"/>
                    <a:pt x="1549614" y="124691"/>
                  </a:cubicBezTo>
                  <a:cubicBezTo>
                    <a:pt x="1570396" y="131618"/>
                    <a:pt x="1592366" y="135676"/>
                    <a:pt x="1611959" y="145473"/>
                  </a:cubicBezTo>
                  <a:cubicBezTo>
                    <a:pt x="1634299" y="156643"/>
                    <a:pt x="1651348" y="177198"/>
                    <a:pt x="1674305" y="187037"/>
                  </a:cubicBezTo>
                  <a:cubicBezTo>
                    <a:pt x="1700557" y="198288"/>
                    <a:pt x="1729969" y="199972"/>
                    <a:pt x="1757432" y="207818"/>
                  </a:cubicBezTo>
                  <a:cubicBezTo>
                    <a:pt x="1854899" y="235665"/>
                    <a:pt x="1792078" y="222666"/>
                    <a:pt x="1902905" y="270164"/>
                  </a:cubicBezTo>
                  <a:cubicBezTo>
                    <a:pt x="1923040" y="278793"/>
                    <a:pt x="1946101" y="280308"/>
                    <a:pt x="1965250" y="290946"/>
                  </a:cubicBezTo>
                  <a:cubicBezTo>
                    <a:pt x="2008917" y="315205"/>
                    <a:pt x="2042551" y="358276"/>
                    <a:pt x="2089941" y="374073"/>
                  </a:cubicBezTo>
                  <a:cubicBezTo>
                    <a:pt x="2179383" y="403887"/>
                    <a:pt x="2131035" y="389542"/>
                    <a:pt x="2235414" y="415637"/>
                  </a:cubicBezTo>
                  <a:cubicBezTo>
                    <a:pt x="2582930" y="328757"/>
                    <a:pt x="2369907" y="398873"/>
                    <a:pt x="1944468" y="353291"/>
                  </a:cubicBezTo>
                  <a:cubicBezTo>
                    <a:pt x="1900905" y="348624"/>
                    <a:pt x="1858963" y="331321"/>
                    <a:pt x="1819777" y="311728"/>
                  </a:cubicBezTo>
                  <a:cubicBezTo>
                    <a:pt x="1792068" y="297873"/>
                    <a:pt x="1736650" y="301144"/>
                    <a:pt x="1736650" y="270164"/>
                  </a:cubicBezTo>
                  <a:cubicBezTo>
                    <a:pt x="1736650" y="241602"/>
                    <a:pt x="1792420" y="282739"/>
                    <a:pt x="1819777" y="290946"/>
                  </a:cubicBezTo>
                  <a:cubicBezTo>
                    <a:pt x="1861741" y="303535"/>
                    <a:pt x="1902904" y="318655"/>
                    <a:pt x="1944468" y="332509"/>
                  </a:cubicBezTo>
                  <a:lnTo>
                    <a:pt x="2006814" y="353291"/>
                  </a:lnTo>
                  <a:cubicBezTo>
                    <a:pt x="2173068" y="346364"/>
                    <a:pt x="2339178" y="332509"/>
                    <a:pt x="2505577" y="332509"/>
                  </a:cubicBezTo>
                  <a:cubicBezTo>
                    <a:pt x="2644295" y="332509"/>
                    <a:pt x="2228659" y="353291"/>
                    <a:pt x="2089941" y="353291"/>
                  </a:cubicBezTo>
                  <a:cubicBezTo>
                    <a:pt x="2027212" y="353291"/>
                    <a:pt x="1965250" y="339436"/>
                    <a:pt x="1902905" y="332509"/>
                  </a:cubicBezTo>
                  <a:cubicBezTo>
                    <a:pt x="1875196" y="325582"/>
                    <a:pt x="1847240" y="319574"/>
                    <a:pt x="1819777" y="311728"/>
                  </a:cubicBezTo>
                  <a:cubicBezTo>
                    <a:pt x="1798714" y="305710"/>
                    <a:pt x="1741942" y="275456"/>
                    <a:pt x="1757432" y="290946"/>
                  </a:cubicBezTo>
                  <a:cubicBezTo>
                    <a:pt x="1857449" y="390961"/>
                    <a:pt x="1871369" y="366189"/>
                    <a:pt x="1986032" y="394855"/>
                  </a:cubicBezTo>
                  <a:cubicBezTo>
                    <a:pt x="2007284" y="400168"/>
                    <a:pt x="2026640" y="412920"/>
                    <a:pt x="2048377" y="415637"/>
                  </a:cubicBezTo>
                  <a:cubicBezTo>
                    <a:pt x="2138000" y="426840"/>
                    <a:pt x="2228486" y="429491"/>
                    <a:pt x="2318541" y="436418"/>
                  </a:cubicBezTo>
                  <a:cubicBezTo>
                    <a:pt x="2346250" y="443345"/>
                    <a:pt x="2430230" y="457200"/>
                    <a:pt x="2401668" y="457200"/>
                  </a:cubicBezTo>
                  <a:cubicBezTo>
                    <a:pt x="2311462" y="457200"/>
                    <a:pt x="2290691" y="428659"/>
                    <a:pt x="2214632" y="394855"/>
                  </a:cubicBezTo>
                  <a:cubicBezTo>
                    <a:pt x="2180543" y="379704"/>
                    <a:pt x="2146454" y="364010"/>
                    <a:pt x="2110723" y="353291"/>
                  </a:cubicBezTo>
                  <a:cubicBezTo>
                    <a:pt x="2076890" y="343141"/>
                    <a:pt x="2041295" y="340171"/>
                    <a:pt x="2006814" y="332509"/>
                  </a:cubicBezTo>
                  <a:cubicBezTo>
                    <a:pt x="1978932" y="326313"/>
                    <a:pt x="1951788" y="316837"/>
                    <a:pt x="1923687" y="311728"/>
                  </a:cubicBezTo>
                  <a:cubicBezTo>
                    <a:pt x="1875494" y="302966"/>
                    <a:pt x="1826407" y="299708"/>
                    <a:pt x="1778214" y="290946"/>
                  </a:cubicBezTo>
                  <a:cubicBezTo>
                    <a:pt x="1750113" y="285837"/>
                    <a:pt x="1722969" y="276360"/>
                    <a:pt x="1695087" y="270164"/>
                  </a:cubicBezTo>
                  <a:cubicBezTo>
                    <a:pt x="1660606" y="262501"/>
                    <a:pt x="1625814" y="256309"/>
                    <a:pt x="1591177" y="249382"/>
                  </a:cubicBezTo>
                  <a:cubicBezTo>
                    <a:pt x="1556541" y="256309"/>
                    <a:pt x="1512244" y="245187"/>
                    <a:pt x="1487268" y="270164"/>
                  </a:cubicBezTo>
                  <a:cubicBezTo>
                    <a:pt x="1471778" y="285654"/>
                    <a:pt x="1528551" y="284928"/>
                    <a:pt x="1549614" y="290946"/>
                  </a:cubicBezTo>
                  <a:cubicBezTo>
                    <a:pt x="1577077" y="298793"/>
                    <a:pt x="1605032" y="304801"/>
                    <a:pt x="1632741" y="311728"/>
                  </a:cubicBezTo>
                  <a:cubicBezTo>
                    <a:pt x="1521905" y="325582"/>
                    <a:pt x="1411931" y="353291"/>
                    <a:pt x="1300232" y="353291"/>
                  </a:cubicBezTo>
                  <a:cubicBezTo>
                    <a:pt x="1269252" y="353291"/>
                    <a:pt x="1354884" y="323931"/>
                    <a:pt x="1383359" y="311728"/>
                  </a:cubicBezTo>
                  <a:cubicBezTo>
                    <a:pt x="1403494" y="303099"/>
                    <a:pt x="1467611" y="290946"/>
                    <a:pt x="1445705" y="290946"/>
                  </a:cubicBezTo>
                  <a:cubicBezTo>
                    <a:pt x="1417143" y="290946"/>
                    <a:pt x="1390459" y="305532"/>
                    <a:pt x="1362577" y="311728"/>
                  </a:cubicBezTo>
                  <a:cubicBezTo>
                    <a:pt x="1328096" y="319390"/>
                    <a:pt x="1293990" y="332509"/>
                    <a:pt x="1258668" y="332509"/>
                  </a:cubicBezTo>
                  <a:cubicBezTo>
                    <a:pt x="1236762" y="332509"/>
                    <a:pt x="1300232" y="318655"/>
                    <a:pt x="1321014" y="311728"/>
                  </a:cubicBezTo>
                  <a:cubicBezTo>
                    <a:pt x="1286378" y="297873"/>
                    <a:pt x="1252164" y="282913"/>
                    <a:pt x="1217105" y="270164"/>
                  </a:cubicBezTo>
                  <a:cubicBezTo>
                    <a:pt x="1175931" y="255191"/>
                    <a:pt x="1092414" y="228600"/>
                    <a:pt x="1092414" y="228600"/>
                  </a:cubicBezTo>
                  <a:cubicBezTo>
                    <a:pt x="1162524" y="123434"/>
                    <a:pt x="1124847" y="145473"/>
                    <a:pt x="1321014" y="145473"/>
                  </a:cubicBezTo>
                  <a:cubicBezTo>
                    <a:pt x="1363151" y="145473"/>
                    <a:pt x="1237642" y="157991"/>
                    <a:pt x="1196323" y="166255"/>
                  </a:cubicBezTo>
                  <a:cubicBezTo>
                    <a:pt x="1168316" y="171856"/>
                    <a:pt x="1140905" y="180110"/>
                    <a:pt x="1113196" y="187037"/>
                  </a:cubicBezTo>
                  <a:lnTo>
                    <a:pt x="1175541" y="145473"/>
                  </a:lnTo>
                  <a:cubicBezTo>
                    <a:pt x="1182468" y="173182"/>
                    <a:pt x="1174381" y="210315"/>
                    <a:pt x="1196323" y="228600"/>
                  </a:cubicBezTo>
                  <a:cubicBezTo>
                    <a:pt x="1223458" y="251213"/>
                    <a:pt x="1335458" y="246773"/>
                    <a:pt x="1300232" y="249382"/>
                  </a:cubicBezTo>
                  <a:cubicBezTo>
                    <a:pt x="1079057" y="265765"/>
                    <a:pt x="856887" y="263237"/>
                    <a:pt x="635214" y="270164"/>
                  </a:cubicBezTo>
                  <a:cubicBezTo>
                    <a:pt x="662923" y="277091"/>
                    <a:pt x="690111" y="286603"/>
                    <a:pt x="718341" y="290946"/>
                  </a:cubicBezTo>
                  <a:cubicBezTo>
                    <a:pt x="780341" y="300484"/>
                    <a:pt x="968106" y="311728"/>
                    <a:pt x="905377" y="311728"/>
                  </a:cubicBezTo>
                  <a:cubicBezTo>
                    <a:pt x="815057" y="311728"/>
                    <a:pt x="725268" y="297873"/>
                    <a:pt x="635214" y="290946"/>
                  </a:cubicBezTo>
                  <a:cubicBezTo>
                    <a:pt x="669850" y="270164"/>
                    <a:pt x="701619" y="243602"/>
                    <a:pt x="739123" y="228600"/>
                  </a:cubicBezTo>
                  <a:cubicBezTo>
                    <a:pt x="963828" y="138717"/>
                    <a:pt x="745545" y="272809"/>
                    <a:pt x="905377" y="166255"/>
                  </a:cubicBezTo>
                  <a:cubicBezTo>
                    <a:pt x="870741" y="159328"/>
                    <a:pt x="836615" y="148988"/>
                    <a:pt x="801468" y="145473"/>
                  </a:cubicBezTo>
                  <a:cubicBezTo>
                    <a:pt x="628595" y="128186"/>
                    <a:pt x="453912" y="128479"/>
                    <a:pt x="281923" y="103909"/>
                  </a:cubicBezTo>
                  <a:cubicBezTo>
                    <a:pt x="257197" y="100377"/>
                    <a:pt x="242963" y="71116"/>
                    <a:pt x="219577" y="62346"/>
                  </a:cubicBezTo>
                  <a:cubicBezTo>
                    <a:pt x="186504" y="49944"/>
                    <a:pt x="150149" y="49227"/>
                    <a:pt x="115668" y="41564"/>
                  </a:cubicBezTo>
                  <a:cubicBezTo>
                    <a:pt x="87786" y="35368"/>
                    <a:pt x="60250" y="27709"/>
                    <a:pt x="32541" y="20782"/>
                  </a:cubicBezTo>
                  <a:cubicBezTo>
                    <a:pt x="53323" y="34637"/>
                    <a:pt x="73201" y="49954"/>
                    <a:pt x="94887" y="62346"/>
                  </a:cubicBezTo>
                  <a:cubicBezTo>
                    <a:pt x="162840" y="101176"/>
                    <a:pt x="265228" y="138794"/>
                    <a:pt x="74105" y="62346"/>
                  </a:cubicBezTo>
                  <a:cubicBezTo>
                    <a:pt x="94887" y="90055"/>
                    <a:pt x="113909" y="119175"/>
                    <a:pt x="136450" y="145473"/>
                  </a:cubicBezTo>
                  <a:cubicBezTo>
                    <a:pt x="155577" y="167787"/>
                    <a:pt x="198796" y="178428"/>
                    <a:pt x="198796" y="207818"/>
                  </a:cubicBezTo>
                  <a:cubicBezTo>
                    <a:pt x="198796" y="232795"/>
                    <a:pt x="156774" y="180772"/>
                    <a:pt x="136450" y="166255"/>
                  </a:cubicBezTo>
                  <a:cubicBezTo>
                    <a:pt x="108265" y="146123"/>
                    <a:pt x="53323" y="69273"/>
                    <a:pt x="53323" y="103909"/>
                  </a:cubicBezTo>
                  <a:cubicBezTo>
                    <a:pt x="53323" y="153862"/>
                    <a:pt x="120653" y="181210"/>
                    <a:pt x="136450" y="228600"/>
                  </a:cubicBezTo>
                  <a:cubicBezTo>
                    <a:pt x="143377" y="249382"/>
                    <a:pt x="179138" y="290946"/>
                    <a:pt x="157232" y="290946"/>
                  </a:cubicBezTo>
                  <a:cubicBezTo>
                    <a:pt x="127842" y="290946"/>
                    <a:pt x="117465" y="247415"/>
                    <a:pt x="94887" y="228600"/>
                  </a:cubicBezTo>
                  <a:cubicBezTo>
                    <a:pt x="75699" y="212610"/>
                    <a:pt x="9351" y="177761"/>
                    <a:pt x="32541" y="187037"/>
                  </a:cubicBezTo>
                  <a:cubicBezTo>
                    <a:pt x="90069" y="210048"/>
                    <a:pt x="198796" y="270164"/>
                    <a:pt x="198796" y="270164"/>
                  </a:cubicBezTo>
                  <a:cubicBezTo>
                    <a:pt x="182564" y="245815"/>
                    <a:pt x="115668" y="151057"/>
                    <a:pt x="115668" y="124691"/>
                  </a:cubicBezTo>
                  <a:cubicBezTo>
                    <a:pt x="115668" y="99714"/>
                    <a:pt x="182209" y="187037"/>
                    <a:pt x="157232" y="187037"/>
                  </a:cubicBezTo>
                  <a:cubicBezTo>
                    <a:pt x="127842" y="187037"/>
                    <a:pt x="113702" y="147269"/>
                    <a:pt x="94887" y="124691"/>
                  </a:cubicBezTo>
                  <a:cubicBezTo>
                    <a:pt x="78897" y="105503"/>
                    <a:pt x="78300" y="62346"/>
                    <a:pt x="53323" y="62346"/>
                  </a:cubicBezTo>
                  <a:cubicBezTo>
                    <a:pt x="31417" y="62346"/>
                    <a:pt x="60081" y="107862"/>
                    <a:pt x="74105" y="124691"/>
                  </a:cubicBezTo>
                  <a:cubicBezTo>
                    <a:pt x="122497" y="182761"/>
                    <a:pt x="157425" y="187101"/>
                    <a:pt x="219577" y="207818"/>
                  </a:cubicBezTo>
                  <a:cubicBezTo>
                    <a:pt x="212650" y="180109"/>
                    <a:pt x="214639" y="148456"/>
                    <a:pt x="198796" y="124691"/>
                  </a:cubicBezTo>
                  <a:cubicBezTo>
                    <a:pt x="184941" y="103909"/>
                    <a:pt x="150305" y="62346"/>
                    <a:pt x="136450" y="83128"/>
                  </a:cubicBezTo>
                  <a:cubicBezTo>
                    <a:pt x="116857" y="112518"/>
                    <a:pt x="148665" y="152769"/>
                    <a:pt x="157232" y="187037"/>
                  </a:cubicBezTo>
                  <a:cubicBezTo>
                    <a:pt x="162545" y="208289"/>
                    <a:pt x="171996" y="228319"/>
                    <a:pt x="178014" y="249382"/>
                  </a:cubicBezTo>
                  <a:cubicBezTo>
                    <a:pt x="185861" y="276845"/>
                    <a:pt x="184625" y="307710"/>
                    <a:pt x="198796" y="332509"/>
                  </a:cubicBezTo>
                  <a:cubicBezTo>
                    <a:pt x="213377" y="358027"/>
                    <a:pt x="240359" y="374073"/>
                    <a:pt x="261141" y="394855"/>
                  </a:cubicBezTo>
                  <a:lnTo>
                    <a:pt x="198796" y="332509"/>
                  </a:lnTo>
                  <a:cubicBezTo>
                    <a:pt x="212650" y="381000"/>
                    <a:pt x="210697" y="437196"/>
                    <a:pt x="240359" y="477982"/>
                  </a:cubicBezTo>
                  <a:cubicBezTo>
                    <a:pt x="269740" y="518381"/>
                    <a:pt x="365050" y="561109"/>
                    <a:pt x="365050" y="561109"/>
                  </a:cubicBezTo>
                  <a:cubicBezTo>
                    <a:pt x="378905" y="581891"/>
                    <a:pt x="430845" y="629513"/>
                    <a:pt x="406614" y="623455"/>
                  </a:cubicBezTo>
                  <a:cubicBezTo>
                    <a:pt x="358152" y="611340"/>
                    <a:pt x="281923" y="540328"/>
                    <a:pt x="281923" y="540328"/>
                  </a:cubicBezTo>
                  <a:cubicBezTo>
                    <a:pt x="274996" y="519546"/>
                    <a:pt x="241548" y="487779"/>
                    <a:pt x="261141" y="477982"/>
                  </a:cubicBezTo>
                  <a:cubicBezTo>
                    <a:pt x="283481" y="466812"/>
                    <a:pt x="305826" y="501885"/>
                    <a:pt x="323487" y="519546"/>
                  </a:cubicBezTo>
                  <a:cubicBezTo>
                    <a:pt x="341148" y="537207"/>
                    <a:pt x="349061" y="562704"/>
                    <a:pt x="365050" y="581891"/>
                  </a:cubicBezTo>
                  <a:cubicBezTo>
                    <a:pt x="415054" y="641896"/>
                    <a:pt x="428439" y="644932"/>
                    <a:pt x="489741" y="685800"/>
                  </a:cubicBezTo>
                  <a:cubicBezTo>
                    <a:pt x="531305" y="678873"/>
                    <a:pt x="591059" y="700078"/>
                    <a:pt x="614432" y="665018"/>
                  </a:cubicBezTo>
                  <a:cubicBezTo>
                    <a:pt x="635125" y="633979"/>
                    <a:pt x="584665" y="596499"/>
                    <a:pt x="572868" y="561109"/>
                  </a:cubicBezTo>
                  <a:cubicBezTo>
                    <a:pt x="563836" y="534013"/>
                    <a:pt x="552087" y="506544"/>
                    <a:pt x="552087" y="477982"/>
                  </a:cubicBezTo>
                  <a:cubicBezTo>
                    <a:pt x="552087" y="456076"/>
                    <a:pt x="558844" y="523499"/>
                    <a:pt x="572868" y="540328"/>
                  </a:cubicBezTo>
                  <a:cubicBezTo>
                    <a:pt x="595042" y="566936"/>
                    <a:pt x="629698" y="580132"/>
                    <a:pt x="655996" y="602673"/>
                  </a:cubicBezTo>
                  <a:cubicBezTo>
                    <a:pt x="678310" y="621799"/>
                    <a:pt x="695763" y="646203"/>
                    <a:pt x="718341" y="665018"/>
                  </a:cubicBezTo>
                  <a:cubicBezTo>
                    <a:pt x="737529" y="681008"/>
                    <a:pt x="805179" y="701684"/>
                    <a:pt x="780687" y="706582"/>
                  </a:cubicBezTo>
                  <a:cubicBezTo>
                    <a:pt x="725922" y="717535"/>
                    <a:pt x="669850" y="692727"/>
                    <a:pt x="614432" y="685800"/>
                  </a:cubicBezTo>
                  <a:cubicBezTo>
                    <a:pt x="593650" y="678873"/>
                    <a:pt x="530181" y="665018"/>
                    <a:pt x="552087" y="665018"/>
                  </a:cubicBezTo>
                  <a:cubicBezTo>
                    <a:pt x="625235" y="665018"/>
                    <a:pt x="674832" y="685152"/>
                    <a:pt x="739123" y="706582"/>
                  </a:cubicBezTo>
                  <a:cubicBezTo>
                    <a:pt x="849959" y="692727"/>
                    <a:pt x="961300" y="682439"/>
                    <a:pt x="1071632" y="665018"/>
                  </a:cubicBezTo>
                  <a:cubicBezTo>
                    <a:pt x="1093270" y="661602"/>
                    <a:pt x="1133977" y="666143"/>
                    <a:pt x="1133977" y="644237"/>
                  </a:cubicBezTo>
                  <a:cubicBezTo>
                    <a:pt x="1133977" y="619260"/>
                    <a:pt x="1092414" y="616528"/>
                    <a:pt x="1071632" y="602673"/>
                  </a:cubicBezTo>
                  <a:cubicBezTo>
                    <a:pt x="1064705" y="623455"/>
                    <a:pt x="1041053" y="645425"/>
                    <a:pt x="1050850" y="665018"/>
                  </a:cubicBezTo>
                  <a:cubicBezTo>
                    <a:pt x="1060647" y="684611"/>
                    <a:pt x="1091290" y="685800"/>
                    <a:pt x="1113196" y="685800"/>
                  </a:cubicBezTo>
                  <a:cubicBezTo>
                    <a:pt x="1155333" y="685800"/>
                    <a:pt x="1196323" y="671945"/>
                    <a:pt x="1237887" y="665018"/>
                  </a:cubicBezTo>
                  <a:cubicBezTo>
                    <a:pt x="1217105" y="651164"/>
                    <a:pt x="1197881" y="634625"/>
                    <a:pt x="1175541" y="623455"/>
                  </a:cubicBezTo>
                  <a:cubicBezTo>
                    <a:pt x="1128354" y="599862"/>
                    <a:pt x="1030068" y="613866"/>
                    <a:pt x="1030068" y="561109"/>
                  </a:cubicBezTo>
                  <a:cubicBezTo>
                    <a:pt x="1030068" y="512126"/>
                    <a:pt x="1127050" y="547255"/>
                    <a:pt x="1175541" y="540328"/>
                  </a:cubicBezTo>
                  <a:cubicBezTo>
                    <a:pt x="1154759" y="526473"/>
                    <a:pt x="1135536" y="509934"/>
                    <a:pt x="1113196" y="498764"/>
                  </a:cubicBezTo>
                  <a:cubicBezTo>
                    <a:pt x="1093603" y="488967"/>
                    <a:pt x="1050850" y="477982"/>
                    <a:pt x="1050850" y="477982"/>
                  </a:cubicBezTo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3113838" y="2510898"/>
            <a:ext cx="1178727" cy="482207"/>
            <a:chOff x="857224" y="4214818"/>
            <a:chExt cx="1571636" cy="642942"/>
          </a:xfrm>
        </p:grpSpPr>
        <p:sp>
          <p:nvSpPr>
            <p:cNvPr id="6" name="5 Elipse"/>
            <p:cNvSpPr/>
            <p:nvPr/>
          </p:nvSpPr>
          <p:spPr bwMode="auto">
            <a:xfrm>
              <a:off x="857224" y="4214818"/>
              <a:ext cx="714380" cy="64294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s-MX">
                <a:latin typeface="Times New Roman" pitchFamily="18" charset="0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14480" y="4357694"/>
              <a:ext cx="714380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b="1" dirty="0">
                  <a:solidFill>
                    <a:srgbClr val="FF0000"/>
                  </a:solidFill>
                  <a:latin typeface="Arial" charset="0"/>
                </a:rPr>
                <a:t>rojo</a:t>
              </a:r>
              <a:endParaRPr lang="es-MX" sz="135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2" descr="I:\DCIM\101MSDCF\DSC01782.JPG"/>
          <p:cNvPicPr>
            <a:picLocks noChangeAspect="1" noChangeArrowheads="1"/>
          </p:cNvPicPr>
          <p:nvPr/>
        </p:nvPicPr>
        <p:blipFill>
          <a:blip r:embed="rId3" cstate="print"/>
          <a:srcRect l="55302" t="28667" b="7965"/>
          <a:stretch>
            <a:fillRect/>
          </a:stretch>
        </p:blipFill>
        <p:spPr bwMode="auto">
          <a:xfrm>
            <a:off x="7535085" y="1203925"/>
            <a:ext cx="1384667" cy="1564171"/>
          </a:xfrm>
          <a:prstGeom prst="rect">
            <a:avLst/>
          </a:prstGeom>
          <a:noFill/>
        </p:spPr>
      </p:pic>
      <p:sp>
        <p:nvSpPr>
          <p:cNvPr id="13" name="5 CuadroTexto"/>
          <p:cNvSpPr txBox="1"/>
          <p:nvPr/>
        </p:nvSpPr>
        <p:spPr>
          <a:xfrm>
            <a:off x="927075" y="6366840"/>
            <a:ext cx="229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Dientes con caries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424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251901" y="682752"/>
            <a:ext cx="728700" cy="6046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3" name="12 Rectángulo"/>
          <p:cNvSpPr/>
          <p:nvPr/>
        </p:nvSpPr>
        <p:spPr>
          <a:xfrm rot="16200000">
            <a:off x="4608035" y="-3464201"/>
            <a:ext cx="728700" cy="7983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889844" y="1959284"/>
            <a:ext cx="1884225" cy="375477"/>
          </a:xfrm>
          <a:prstGeom prst="rect">
            <a:avLst/>
          </a:prstGeom>
          <a:solidFill>
            <a:srgbClr val="418AB3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Mezcla  5 ª 10 </a:t>
            </a:r>
            <a:r>
              <a:rPr lang="es-MX" sz="1350" kern="10" dirty="0" err="1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seg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.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980601" y="2782259"/>
            <a:ext cx="2035983" cy="278174"/>
          </a:xfrm>
          <a:prstGeom prst="rect">
            <a:avLst/>
          </a:prstGeom>
          <a:solidFill>
            <a:srgbClr val="418AB3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Tiempo trabajo  1 minuto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616251" y="1103502"/>
            <a:ext cx="5309061" cy="493749"/>
          </a:xfrm>
          <a:prstGeom prst="rect">
            <a:avLst/>
          </a:prstGeom>
          <a:solidFill>
            <a:srgbClr val="418AB3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Arial" pitchFamily="34" charset="0"/>
                <a:ea typeface="Tahoma"/>
                <a:cs typeface="Arial" pitchFamily="34" charset="0"/>
              </a:rPr>
              <a:t> Fraguado inicial  5 minutos </a:t>
            </a:r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Arial" pitchFamily="34" charset="0"/>
                <a:ea typeface="Tahoma"/>
                <a:cs typeface="Arial" pitchFamily="34" charset="0"/>
              </a:rPr>
              <a:t>de   empezada 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Arial" pitchFamily="34" charset="0"/>
                <a:ea typeface="Tahoma"/>
                <a:cs typeface="Arial" pitchFamily="34" charset="0"/>
              </a:rPr>
              <a:t>la mezcla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Arial" pitchFamily="34" charset="0"/>
              <a:ea typeface="Tahoma"/>
              <a:cs typeface="Arial" pitchFamily="34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7324519" y="312409"/>
            <a:ext cx="1639650" cy="2427039"/>
            <a:chOff x="6804248" y="214290"/>
            <a:chExt cx="2186200" cy="3236052"/>
          </a:xfrm>
        </p:grpSpPr>
        <p:sp>
          <p:nvSpPr>
            <p:cNvPr id="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7286644" y="214290"/>
              <a:ext cx="1500198" cy="5000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MX" sz="1350" kern="10" dirty="0">
                  <a:ln w="9525">
                    <a:noFill/>
                    <a:miter lim="800000"/>
                    <a:headEnd/>
                    <a:tailEnd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Tahoma"/>
                  <a:ea typeface="Tahoma"/>
                  <a:cs typeface="Tahoma"/>
                </a:rPr>
                <a:t>IRM</a:t>
              </a:r>
              <a:endPara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endParaRPr>
            </a:p>
          </p:txBody>
        </p:sp>
        <p:pic>
          <p:nvPicPr>
            <p:cNvPr id="11" name="Picture 2" descr="I:\DCIM\101MSDCF\DSC01782.JPG"/>
            <p:cNvPicPr>
              <a:picLocks noChangeAspect="1" noChangeArrowheads="1"/>
            </p:cNvPicPr>
            <p:nvPr/>
          </p:nvPicPr>
          <p:blipFill>
            <a:blip r:embed="rId2" cstate="print"/>
            <a:srcRect l="55302" t="28667" b="7965"/>
            <a:stretch>
              <a:fillRect/>
            </a:stretch>
          </p:blipFill>
          <p:spPr bwMode="auto">
            <a:xfrm>
              <a:off x="6804248" y="980728"/>
              <a:ext cx="2186200" cy="2469614"/>
            </a:xfrm>
            <a:prstGeom prst="rect">
              <a:avLst/>
            </a:prstGeom>
            <a:noFill/>
          </p:spPr>
        </p:pic>
      </p:grpSp>
      <p:pic>
        <p:nvPicPr>
          <p:cNvPr id="14338" name="Picture 2" descr="I:\DCIM\101MSDCF\DSC01787.JPG"/>
          <p:cNvPicPr>
            <a:picLocks noChangeAspect="1" noChangeArrowheads="1"/>
          </p:cNvPicPr>
          <p:nvPr/>
        </p:nvPicPr>
        <p:blipFill>
          <a:blip r:embed="rId3" cstate="print"/>
          <a:srcRect t="8112" r="9722" b="19666"/>
          <a:stretch>
            <a:fillRect/>
          </a:stretch>
        </p:blipFill>
        <p:spPr bwMode="auto">
          <a:xfrm>
            <a:off x="6453179" y="3316020"/>
            <a:ext cx="2466273" cy="1479764"/>
          </a:xfrm>
          <a:prstGeom prst="rect">
            <a:avLst/>
          </a:prstGeom>
          <a:noFill/>
        </p:spPr>
      </p:pic>
      <p:pic>
        <p:nvPicPr>
          <p:cNvPr id="12" name="Picture 4" descr="MVC-860F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l="21121" t="32077" r="32866"/>
          <a:stretch>
            <a:fillRect/>
          </a:stretch>
        </p:blipFill>
        <p:spPr bwMode="auto">
          <a:xfrm>
            <a:off x="4050140" y="1959284"/>
            <a:ext cx="1998307" cy="1642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2645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 rot="16200000">
            <a:off x="4537639" y="-3412563"/>
            <a:ext cx="728700" cy="8045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1" name="10 Rectángulo"/>
          <p:cNvSpPr/>
          <p:nvPr/>
        </p:nvSpPr>
        <p:spPr>
          <a:xfrm>
            <a:off x="150735" y="646176"/>
            <a:ext cx="728700" cy="601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/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7697124" y="271126"/>
            <a:ext cx="1125149" cy="37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IRM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94493" y="2203434"/>
            <a:ext cx="2535369" cy="338554"/>
          </a:xfrm>
          <a:prstGeom prst="rect">
            <a:avLst/>
          </a:prstGeom>
          <a:solidFill>
            <a:srgbClr val="418AB3"/>
          </a:solidFill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charset="0"/>
              </a:rPr>
              <a:t>Reconstruir, </a:t>
            </a:r>
            <a:r>
              <a:rPr lang="es-E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obturación</a:t>
            </a:r>
            <a:endParaRPr lang="es-MX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919708" y="1658893"/>
            <a:ext cx="803666" cy="30008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s-ES" sz="1350" b="1" dirty="0">
                <a:solidFill>
                  <a:srgbClr val="44445C"/>
                </a:solidFill>
                <a:latin typeface="Arial" charset="0"/>
              </a:rPr>
              <a:t>Base</a:t>
            </a:r>
            <a:endParaRPr lang="es-MX" sz="1350" dirty="0"/>
          </a:p>
        </p:txBody>
      </p:sp>
      <p:sp>
        <p:nvSpPr>
          <p:cNvPr id="5" name="4 Rectángulo"/>
          <p:cNvSpPr/>
          <p:nvPr/>
        </p:nvSpPr>
        <p:spPr>
          <a:xfrm>
            <a:off x="899932" y="2977058"/>
            <a:ext cx="1160688" cy="338554"/>
          </a:xfrm>
          <a:prstGeom prst="rect">
            <a:avLst/>
          </a:prstGeom>
          <a:solidFill>
            <a:srgbClr val="418AB3"/>
          </a:solidFill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charset="0"/>
              </a:rPr>
              <a:t>Muñones</a:t>
            </a:r>
          </a:p>
        </p:txBody>
      </p:sp>
      <p:pic>
        <p:nvPicPr>
          <p:cNvPr id="6" name="Picture 2" descr="I:\DCIM\101MSDCF\DSC01782.JPG"/>
          <p:cNvPicPr>
            <a:picLocks noChangeAspect="1" noChangeArrowheads="1"/>
          </p:cNvPicPr>
          <p:nvPr/>
        </p:nvPicPr>
        <p:blipFill>
          <a:blip r:embed="rId3" cstate="print"/>
          <a:srcRect l="55302" t="28667" b="7965"/>
          <a:stretch>
            <a:fillRect/>
          </a:stretch>
        </p:blipFill>
        <p:spPr bwMode="auto">
          <a:xfrm>
            <a:off x="7137386" y="1496945"/>
            <a:ext cx="1575899" cy="1780195"/>
          </a:xfrm>
          <a:prstGeom prst="rect">
            <a:avLst/>
          </a:prstGeom>
          <a:noFill/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143000" y="998730"/>
            <a:ext cx="1160748" cy="2700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Usos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9" name="8 Imagen" descr="muda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5646" y="4217478"/>
            <a:ext cx="3374994" cy="2485351"/>
          </a:xfrm>
          <a:prstGeom prst="rect">
            <a:avLst/>
          </a:prstGeom>
        </p:spPr>
      </p:pic>
      <p:pic>
        <p:nvPicPr>
          <p:cNvPr id="13" name="12 Imagen" descr="tratamiento-pulpar-33-638.jpg"/>
          <p:cNvPicPr>
            <a:picLocks noChangeAspect="1"/>
          </p:cNvPicPr>
          <p:nvPr/>
        </p:nvPicPr>
        <p:blipFill>
          <a:blip r:embed="rId5" cstate="print"/>
          <a:srcRect l="13635" t="19830" r="62944" b="59675"/>
          <a:stretch>
            <a:fillRect/>
          </a:stretch>
        </p:blipFill>
        <p:spPr>
          <a:xfrm>
            <a:off x="3787901" y="1317390"/>
            <a:ext cx="2538282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81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WordArt 2"/>
          <p:cNvSpPr>
            <a:spLocks noChangeArrowheads="1" noChangeShapeType="1" noTextEdit="1"/>
          </p:cNvSpPr>
          <p:nvPr/>
        </p:nvSpPr>
        <p:spPr bwMode="auto">
          <a:xfrm>
            <a:off x="2411760" y="2078850"/>
            <a:ext cx="4698522" cy="21602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B2B2B2"/>
              </a:extrusionClr>
            </a:sp3d>
          </a:bodyPr>
          <a:lstStyle/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Materiales   de </a:t>
            </a:r>
            <a:endParaRPr lang="es-MX" sz="2100" kern="10" dirty="0">
              <a:ln w="12700"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es-MX" sz="2100" kern="10" dirty="0">
              <a:ln w="12700"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Restauración </a:t>
            </a:r>
          </a:p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Obturación</a:t>
            </a:r>
            <a:endParaRPr lang="es-MX" sz="2100" kern="10" dirty="0">
              <a:ln w="12700"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3" name="18 Rectángulo"/>
          <p:cNvSpPr/>
          <p:nvPr/>
        </p:nvSpPr>
        <p:spPr>
          <a:xfrm rot="16200000">
            <a:off x="4396671" y="-3795408"/>
            <a:ext cx="728700" cy="854659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800"/>
          </a:p>
        </p:txBody>
      </p:sp>
      <p:sp>
        <p:nvSpPr>
          <p:cNvPr id="4" name="18 Rectángulo"/>
          <p:cNvSpPr/>
          <p:nvPr/>
        </p:nvSpPr>
        <p:spPr>
          <a:xfrm rot="16200000">
            <a:off x="4396671" y="2220354"/>
            <a:ext cx="728700" cy="854659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800"/>
          </a:p>
        </p:txBody>
      </p:sp>
    </p:spTree>
    <p:extLst>
      <p:ext uri="{BB962C8B-B14F-4D97-AF65-F5344CB8AC3E}">
        <p14:creationId xmlns:p14="http://schemas.microsoft.com/office/powerpoint/2010/main" val="212178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0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59226" y="144715"/>
            <a:ext cx="9084775" cy="6487416"/>
            <a:chOff x="59226" y="144715"/>
            <a:chExt cx="9084775" cy="6487416"/>
          </a:xfrm>
        </p:grpSpPr>
        <p:sp>
          <p:nvSpPr>
            <p:cNvPr id="19" name="18 Rectángulo"/>
            <p:cNvSpPr/>
            <p:nvPr/>
          </p:nvSpPr>
          <p:spPr>
            <a:xfrm rot="16200000">
              <a:off x="4587133" y="-3683453"/>
              <a:ext cx="728700" cy="8385036"/>
            </a:xfrm>
            <a:prstGeom prst="rect">
              <a:avLst/>
            </a:prstGeom>
            <a:solidFill>
              <a:srgbClr val="5B9BD5">
                <a:alpha val="72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59226" y="414528"/>
              <a:ext cx="699738" cy="6217603"/>
            </a:xfrm>
            <a:prstGeom prst="rect">
              <a:avLst/>
            </a:prstGeom>
            <a:solidFill>
              <a:srgbClr val="5B9BD5">
                <a:alpha val="72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  <p:pic>
        <p:nvPicPr>
          <p:cNvPr id="82947" name="Picture 3" descr="C:\Users\betina\AppData\Local\Microsoft\Windows\Temporary Internet Files\Content.IE5\0CHK22HQ\MCj0434419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063" y="3247947"/>
            <a:ext cx="1206239" cy="883443"/>
          </a:xfrm>
          <a:prstGeom prst="rect">
            <a:avLst/>
          </a:prstGeom>
          <a:noFill/>
        </p:spPr>
      </p:pic>
      <p:pic>
        <p:nvPicPr>
          <p:cNvPr id="82948" name="Picture 4" descr="C:\Users\betina\AppData\Local\Microsoft\Windows\Temporary Internet Files\Content.IE5\18QGVEYA\MCj041073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1229" y="3472705"/>
            <a:ext cx="1268760" cy="1282263"/>
          </a:xfrm>
          <a:prstGeom prst="rect">
            <a:avLst/>
          </a:prstGeom>
          <a:noFill/>
        </p:spPr>
      </p:pic>
      <p:pic>
        <p:nvPicPr>
          <p:cNvPr id="82949" name="Picture 5" descr="C:\Users\betina\AppData\Local\Microsoft\Windows\Temporary Internet Files\Content.IE5\PWW0V6C3\MPj04383610000[1]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065063" y="4786185"/>
            <a:ext cx="1624214" cy="1084357"/>
          </a:xfrm>
          <a:prstGeom prst="rect">
            <a:avLst/>
          </a:prstGeom>
          <a:noFill/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80" y="2633553"/>
            <a:ext cx="2314575" cy="3507581"/>
          </a:xfrm>
          <a:prstGeom prst="rect">
            <a:avLst/>
          </a:prstGeom>
        </p:spPr>
      </p:pic>
      <p:grpSp>
        <p:nvGrpSpPr>
          <p:cNvPr id="16" name="15 Grupo"/>
          <p:cNvGrpSpPr/>
          <p:nvPr/>
        </p:nvGrpSpPr>
        <p:grpSpPr>
          <a:xfrm>
            <a:off x="1650781" y="3299434"/>
            <a:ext cx="934546" cy="447789"/>
            <a:chOff x="978142" y="4221318"/>
            <a:chExt cx="1916286" cy="597052"/>
          </a:xfrm>
        </p:grpSpPr>
        <p:sp>
          <p:nvSpPr>
            <p:cNvPr id="15" name="14 Rectángulo"/>
            <p:cNvSpPr/>
            <p:nvPr/>
          </p:nvSpPr>
          <p:spPr bwMode="auto">
            <a:xfrm>
              <a:off x="978142" y="4516594"/>
              <a:ext cx="1916286" cy="30177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s-MX" dirty="0">
                  <a:latin typeface="Shruti" panose="020B0502040204020203" pitchFamily="34" charset="0"/>
                  <a:cs typeface="Shruti" panose="020B0502040204020203" pitchFamily="34" charset="0"/>
                </a:rPr>
                <a:t>  </a:t>
              </a:r>
              <a:endParaRPr kumimoji="1" lang="es-MX" sz="1200" dirty="0">
                <a:solidFill>
                  <a:schemeClr val="tx1">
                    <a:lumMod val="50000"/>
                  </a:schemeClr>
                </a:solidFill>
                <a:latin typeface="Shruti" panose="020B0502040204020203" pitchFamily="34" charset="0"/>
                <a:cs typeface="Shruti" panose="020B0502040204020203" pitchFamily="34" charset="0"/>
              </a:endParaRPr>
            </a:p>
          </p:txBody>
        </p:sp>
        <p:sp>
          <p:nvSpPr>
            <p:cNvPr id="17" name="16 Rectángulo"/>
            <p:cNvSpPr/>
            <p:nvPr/>
          </p:nvSpPr>
          <p:spPr bwMode="auto">
            <a:xfrm>
              <a:off x="1097659" y="4221318"/>
              <a:ext cx="1677252" cy="29527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s-MX" sz="1050" b="1" dirty="0">
                  <a:solidFill>
                    <a:schemeClr val="tx1">
                      <a:lumMod val="50000"/>
                    </a:schemeClr>
                  </a:solidFill>
                  <a:latin typeface="Shruti" panose="020B0502040204020203" pitchFamily="34" charset="0"/>
                  <a:cs typeface="Shruti" panose="020B0502040204020203" pitchFamily="34" charset="0"/>
                </a:rPr>
                <a:t>    </a:t>
              </a: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845680" y="837424"/>
            <a:ext cx="65359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Son irritantes </a:t>
            </a:r>
            <a:r>
              <a:rPr lang="es-E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pulpares</a:t>
            </a:r>
            <a:endParaRPr lang="es-E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pueden estar en contacto directo a la pared </a:t>
            </a:r>
            <a:r>
              <a:rPr lang="es-E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pulpar</a:t>
            </a:r>
            <a:endParaRPr lang="es-E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Requieren de un recubrimiento </a:t>
            </a:r>
            <a:r>
              <a:rPr lang="es-E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pulpar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s-MX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iángulo isósceles 8"/>
          <p:cNvSpPr/>
          <p:nvPr/>
        </p:nvSpPr>
        <p:spPr>
          <a:xfrm>
            <a:off x="1967038" y="2891656"/>
            <a:ext cx="324036" cy="385055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350"/>
          </a:p>
        </p:txBody>
      </p:sp>
      <p:sp>
        <p:nvSpPr>
          <p:cNvPr id="21" name="5 CuadroTexto"/>
          <p:cNvSpPr txBox="1"/>
          <p:nvPr/>
        </p:nvSpPr>
        <p:spPr>
          <a:xfrm>
            <a:off x="5065063" y="414528"/>
            <a:ext cx="314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Cementos no medicados 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40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8 Rectángulo"/>
          <p:cNvSpPr/>
          <p:nvPr/>
        </p:nvSpPr>
        <p:spPr>
          <a:xfrm rot="16200000">
            <a:off x="4384434" y="-3385611"/>
            <a:ext cx="728700" cy="810768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800"/>
          </a:p>
        </p:txBody>
      </p:sp>
      <p:pic>
        <p:nvPicPr>
          <p:cNvPr id="86018" name="Picture 2" descr="http://www.ecuaodontologos.com/revistaaorybg/vol1num2/imagenes/caso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273987" y="3267073"/>
            <a:ext cx="2510898" cy="2618729"/>
          </a:xfrm>
          <a:prstGeom prst="rect">
            <a:avLst/>
          </a:prstGeom>
          <a:noFill/>
        </p:spPr>
      </p:pic>
      <p:sp>
        <p:nvSpPr>
          <p:cNvPr id="3" name="WordArt 15"/>
          <p:cNvSpPr>
            <a:spLocks noChangeArrowheads="1" noChangeShapeType="1" noTextEdit="1"/>
          </p:cNvSpPr>
          <p:nvPr/>
        </p:nvSpPr>
        <p:spPr bwMode="auto">
          <a:xfrm>
            <a:off x="6522214" y="1067975"/>
            <a:ext cx="2514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B2B2B2"/>
              </a:extrusionClr>
            </a:sp3d>
          </a:bodyPr>
          <a:lstStyle/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Amalgamas</a:t>
            </a:r>
          </a:p>
        </p:txBody>
      </p:sp>
      <p:pic>
        <p:nvPicPr>
          <p:cNvPr id="86020" name="Picture 4" descr="http://www.ecuaodontologos.com/revistaaorybg/vol1num2/imagenes/caso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18437" y="3126182"/>
            <a:ext cx="2688728" cy="2754307"/>
          </a:xfrm>
          <a:prstGeom prst="rect">
            <a:avLst/>
          </a:prstGeom>
          <a:noFill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64447" y="1125125"/>
            <a:ext cx="19431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Obturación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6" name="5 Imagen" descr="DSC01956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3761910" y="1268760"/>
            <a:ext cx="130290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93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8 Rectángulo"/>
          <p:cNvSpPr/>
          <p:nvPr/>
        </p:nvSpPr>
        <p:spPr>
          <a:xfrm rot="16200000">
            <a:off x="4592538" y="-1822512"/>
            <a:ext cx="728700" cy="60882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800"/>
          </a:p>
        </p:txBody>
      </p:sp>
      <p:sp>
        <p:nvSpPr>
          <p:cNvPr id="2" name="WordArt 15"/>
          <p:cNvSpPr>
            <a:spLocks noChangeArrowheads="1" noChangeShapeType="1" noTextEdit="1"/>
          </p:cNvSpPr>
          <p:nvPr/>
        </p:nvSpPr>
        <p:spPr bwMode="auto">
          <a:xfrm>
            <a:off x="5486400" y="857250"/>
            <a:ext cx="2514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B2B2B2"/>
              </a:extrusionClr>
            </a:sp3d>
          </a:bodyPr>
          <a:lstStyle/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Amalgamas</a:t>
            </a:r>
          </a:p>
        </p:txBody>
      </p:sp>
      <p:pic>
        <p:nvPicPr>
          <p:cNvPr id="3" name="Picture 4" descr="MVC-875F"/>
          <p:cNvPicPr>
            <a:picLocks noChangeAspect="1" noChangeArrowheads="1"/>
          </p:cNvPicPr>
          <p:nvPr/>
        </p:nvPicPr>
        <p:blipFill>
          <a:blip r:embed="rId3" cstate="print"/>
          <a:srcRect l="20341" t="14100" r="11256" b="10635"/>
          <a:stretch>
            <a:fillRect/>
          </a:stretch>
        </p:blipFill>
        <p:spPr bwMode="auto">
          <a:xfrm>
            <a:off x="2249742" y="1726708"/>
            <a:ext cx="5535234" cy="4274042"/>
          </a:xfrm>
          <a:prstGeom prst="rect">
            <a:avLst/>
          </a:prstGeom>
          <a:noFill/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464447" y="1125125"/>
            <a:ext cx="19431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Obturación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10869" y="4822041"/>
            <a:ext cx="19431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Mercurio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4842030" y="2402886"/>
            <a:ext cx="1446620" cy="2678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Limadura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tx1">
                  <a:lumMod val="50000"/>
                </a:schemeClr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18483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DCIM\101MSDCF\DSC01778.JPG"/>
          <p:cNvPicPr>
            <a:picLocks noChangeAspect="1" noChangeArrowheads="1"/>
          </p:cNvPicPr>
          <p:nvPr/>
        </p:nvPicPr>
        <p:blipFill>
          <a:blip r:embed="rId2" cstate="print"/>
          <a:srcRect l="6688" t="4851" r="11413"/>
          <a:stretch>
            <a:fillRect/>
          </a:stretch>
        </p:blipFill>
        <p:spPr bwMode="auto">
          <a:xfrm>
            <a:off x="118004" y="376643"/>
            <a:ext cx="2443108" cy="2128786"/>
          </a:xfrm>
          <a:prstGeom prst="rect">
            <a:avLst/>
          </a:prstGeom>
          <a:noFill/>
        </p:spPr>
      </p:pic>
      <p:grpSp>
        <p:nvGrpSpPr>
          <p:cNvPr id="2" name="Grupo 1"/>
          <p:cNvGrpSpPr/>
          <p:nvPr/>
        </p:nvGrpSpPr>
        <p:grpSpPr>
          <a:xfrm>
            <a:off x="3909841" y="138510"/>
            <a:ext cx="2807208" cy="728700"/>
            <a:chOff x="3275857" y="601806"/>
            <a:chExt cx="2807208" cy="728700"/>
          </a:xfrm>
        </p:grpSpPr>
        <p:sp>
          <p:nvSpPr>
            <p:cNvPr id="5" name="18 Rectángulo"/>
            <p:cNvSpPr/>
            <p:nvPr/>
          </p:nvSpPr>
          <p:spPr>
            <a:xfrm rot="16200000">
              <a:off x="4315111" y="-437448"/>
              <a:ext cx="728700" cy="2807208"/>
            </a:xfrm>
            <a:prstGeom prst="rect">
              <a:avLst/>
            </a:prstGeom>
            <a:solidFill>
              <a:srgbClr val="418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MX" sz="1800"/>
            </a:p>
          </p:txBody>
        </p:sp>
        <p:sp>
          <p:nvSpPr>
            <p:cNvPr id="4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3818976" y="641370"/>
              <a:ext cx="2114550" cy="4000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BottomLeft"/>
                <a:lightRig rig="legacyFlat3" dir="t"/>
              </a:scene3d>
              <a:sp3d extrusionH="430200" prstMaterial="legacyMatte">
                <a:extrusionClr>
                  <a:srgbClr val="B2B2B2"/>
                </a:extrusionClr>
              </a:sp3d>
            </a:bodyPr>
            <a:lstStyle/>
            <a:p>
              <a:pPr algn="ctr"/>
              <a:r>
                <a:rPr lang="es-MX" sz="2100" kern="10" dirty="0">
                  <a:ln w="12700">
                    <a:miter lim="800000"/>
                    <a:headEnd/>
                    <a:tailEnd/>
                  </a:ln>
                  <a:solidFill>
                    <a:schemeClr val="tx1">
                      <a:lumMod val="50000"/>
                    </a:schemeClr>
                  </a:solidFill>
                  <a:latin typeface="Arial"/>
                  <a:cs typeface="Arial"/>
                </a:rPr>
                <a:t>Resinas</a:t>
              </a:r>
            </a:p>
          </p:txBody>
        </p:sp>
      </p:grpSp>
      <p:pic>
        <p:nvPicPr>
          <p:cNvPr id="7" name="Picture 10" descr="Image8"/>
          <p:cNvPicPr>
            <a:picLocks noChangeAspect="1" noChangeArrowheads="1"/>
          </p:cNvPicPr>
          <p:nvPr/>
        </p:nvPicPr>
        <p:blipFill>
          <a:blip r:embed="rId3" cstate="print"/>
          <a:srcRect t="40616"/>
          <a:stretch>
            <a:fillRect/>
          </a:stretch>
        </p:blipFill>
        <p:spPr bwMode="auto">
          <a:xfrm>
            <a:off x="6204325" y="906774"/>
            <a:ext cx="2939675" cy="2169223"/>
          </a:xfrm>
          <a:prstGeom prst="rect">
            <a:avLst/>
          </a:prstGeom>
          <a:noFill/>
        </p:spPr>
      </p:pic>
      <p:grpSp>
        <p:nvGrpSpPr>
          <p:cNvPr id="9" name="12 Grupo"/>
          <p:cNvGrpSpPr/>
          <p:nvPr/>
        </p:nvGrpSpPr>
        <p:grpSpPr>
          <a:xfrm>
            <a:off x="5510235" y="4814022"/>
            <a:ext cx="3589171" cy="1861715"/>
            <a:chOff x="4067944" y="3961388"/>
            <a:chExt cx="4785561" cy="2482286"/>
          </a:xfrm>
        </p:grpSpPr>
        <p:pic>
          <p:nvPicPr>
            <p:cNvPr id="10" name="Picture 11" descr="Image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0694" y="3961388"/>
              <a:ext cx="3352811" cy="2482286"/>
            </a:xfrm>
            <a:prstGeom prst="rect">
              <a:avLst/>
            </a:prstGeom>
            <a:noFill/>
          </p:spPr>
        </p:pic>
        <p:sp>
          <p:nvSpPr>
            <p:cNvPr id="11" name="8 CuadroTexto"/>
            <p:cNvSpPr txBox="1"/>
            <p:nvPr/>
          </p:nvSpPr>
          <p:spPr>
            <a:xfrm>
              <a:off x="4067944" y="4437112"/>
              <a:ext cx="1368152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500" b="1" dirty="0">
                  <a:latin typeface="Arial" pitchFamily="34" charset="0"/>
                  <a:cs typeface="Arial" pitchFamily="34" charset="0"/>
                </a:rPr>
                <a:t>Polvo </a:t>
              </a:r>
            </a:p>
            <a:p>
              <a:r>
                <a:rPr lang="es-MX" sz="1500" b="1" dirty="0">
                  <a:latin typeface="Arial" pitchFamily="34" charset="0"/>
                  <a:cs typeface="Arial" pitchFamily="34" charset="0"/>
                </a:rPr>
                <a:t> liquido</a:t>
              </a:r>
            </a:p>
            <a:p>
              <a:endParaRPr lang="es-MX" sz="1500" b="1" dirty="0">
                <a:latin typeface="Arial" pitchFamily="34" charset="0"/>
                <a:cs typeface="Arial" pitchFamily="34" charset="0"/>
              </a:endParaRPr>
            </a:p>
            <a:p>
              <a:r>
                <a:rPr lang="es-MX" sz="1500" b="1" dirty="0">
                  <a:latin typeface="Arial" pitchFamily="34" charset="0"/>
                  <a:cs typeface="Arial" pitchFamily="34" charset="0"/>
                </a:rPr>
                <a:t>Pastas </a:t>
              </a:r>
            </a:p>
            <a:p>
              <a:r>
                <a:rPr lang="es-MX" sz="1500" b="1" dirty="0">
                  <a:latin typeface="Arial" pitchFamily="34" charset="0"/>
                  <a:cs typeface="Arial" pitchFamily="34" charset="0"/>
                </a:rPr>
                <a:t>1 o 2 </a:t>
              </a:r>
              <a:endParaRPr lang="es-MX" sz="15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Picture 12" descr="Image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592" y="4915989"/>
            <a:ext cx="2722170" cy="1759748"/>
          </a:xfrm>
          <a:prstGeom prst="rect">
            <a:avLst/>
          </a:prstGeom>
          <a:noFill/>
        </p:spPr>
      </p:pic>
      <p:pic>
        <p:nvPicPr>
          <p:cNvPr id="13" name="Picture 2" descr="I:\DCIM\101MSDCF\DSC01780.JPG"/>
          <p:cNvPicPr>
            <a:picLocks noChangeAspect="1" noChangeArrowheads="1"/>
          </p:cNvPicPr>
          <p:nvPr/>
        </p:nvPicPr>
        <p:blipFill>
          <a:blip r:embed="rId6" cstate="print"/>
          <a:srcRect l="5901" b="2751"/>
          <a:stretch>
            <a:fillRect/>
          </a:stretch>
        </p:blipFill>
        <p:spPr bwMode="auto">
          <a:xfrm>
            <a:off x="2737841" y="2520492"/>
            <a:ext cx="3224096" cy="2398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0962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sonriepuertorico.com/images/patient_3.jpg"/>
          <p:cNvPicPr>
            <a:picLocks noChangeAspect="1" noChangeArrowheads="1"/>
          </p:cNvPicPr>
          <p:nvPr/>
        </p:nvPicPr>
        <p:blipFill>
          <a:blip r:embed="rId2" cstate="print"/>
          <a:srcRect l="44025" t="54283" r="8176" b="12804"/>
          <a:stretch>
            <a:fillRect/>
          </a:stretch>
        </p:blipFill>
        <p:spPr bwMode="auto">
          <a:xfrm>
            <a:off x="2765143" y="4133088"/>
            <a:ext cx="6020934" cy="2508186"/>
          </a:xfrm>
          <a:prstGeom prst="rect">
            <a:avLst/>
          </a:prstGeom>
          <a:noFill/>
        </p:spPr>
      </p:pic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6864456" y="303786"/>
            <a:ext cx="1756548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B2B2B2"/>
              </a:extrusionClr>
            </a:sp3d>
          </a:bodyPr>
          <a:lstStyle/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Resinas</a:t>
            </a:r>
          </a:p>
        </p:txBody>
      </p:sp>
      <p:pic>
        <p:nvPicPr>
          <p:cNvPr id="16388" name="Picture 4" descr="http://www.sonriepuertorico.com/images/patient_3.jpg"/>
          <p:cNvPicPr>
            <a:picLocks noChangeAspect="1" noChangeArrowheads="1"/>
          </p:cNvPicPr>
          <p:nvPr/>
        </p:nvPicPr>
        <p:blipFill>
          <a:blip r:embed="rId2" cstate="print"/>
          <a:srcRect l="6289" t="4358" r="38994" b="59256"/>
          <a:stretch>
            <a:fillRect/>
          </a:stretch>
        </p:blipFill>
        <p:spPr bwMode="auto">
          <a:xfrm>
            <a:off x="344802" y="986628"/>
            <a:ext cx="6214992" cy="2500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4676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ecuaodontologos.com/revistaaorybg/vol1num2/imagenes/caso16.jpg"/>
          <p:cNvPicPr>
            <a:picLocks noChangeAspect="1" noChangeArrowheads="1"/>
          </p:cNvPicPr>
          <p:nvPr/>
        </p:nvPicPr>
        <p:blipFill>
          <a:blip r:embed="rId2" cstate="print"/>
          <a:srcRect l="13043"/>
          <a:stretch>
            <a:fillRect/>
          </a:stretch>
        </p:blipFill>
        <p:spPr bwMode="auto">
          <a:xfrm>
            <a:off x="3113838" y="3354456"/>
            <a:ext cx="2484276" cy="2646294"/>
          </a:xfrm>
          <a:prstGeom prst="rect">
            <a:avLst/>
          </a:prstGeom>
          <a:noFill/>
        </p:spPr>
      </p:pic>
      <p:pic>
        <p:nvPicPr>
          <p:cNvPr id="84996" name="Picture 4" descr="http://www.ecuaodontologos.com/revistaaorybg/vol1num2/imagenes/caso14.jpg"/>
          <p:cNvPicPr>
            <a:picLocks noChangeAspect="1" noChangeArrowheads="1"/>
          </p:cNvPicPr>
          <p:nvPr/>
        </p:nvPicPr>
        <p:blipFill>
          <a:blip r:embed="rId3" cstate="print"/>
          <a:srcRect l="9864" t="3571" r="10204"/>
          <a:stretch>
            <a:fillRect/>
          </a:stretch>
        </p:blipFill>
        <p:spPr bwMode="auto">
          <a:xfrm rot="16200000">
            <a:off x="602559" y="323655"/>
            <a:ext cx="2538282" cy="2916324"/>
          </a:xfrm>
          <a:prstGeom prst="rect">
            <a:avLst/>
          </a:prstGeom>
          <a:noFill/>
        </p:spPr>
      </p:pic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5672160" y="910811"/>
            <a:ext cx="21145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B2B2B2"/>
              </a:extrusionClr>
            </a:sp3d>
          </a:bodyPr>
          <a:lstStyle/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Resinas</a:t>
            </a:r>
          </a:p>
        </p:txBody>
      </p:sp>
      <p:pic>
        <p:nvPicPr>
          <p:cNvPr id="84998" name="Picture 6" descr="http://www.ecuaodontologos.com/revistaaorybg/vol1num2/imagenes/caso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3719" y="3429000"/>
            <a:ext cx="2297282" cy="257175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385646" y="3320988"/>
            <a:ext cx="9721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>
                <a:latin typeface="Arial" pitchFamily="34" charset="0"/>
                <a:cs typeface="Arial" pitchFamily="34" charset="0"/>
              </a:rPr>
              <a:t>Cavidad </a:t>
            </a:r>
            <a:endParaRPr lang="es-MX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09682" y="4617133"/>
            <a:ext cx="16741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>
                <a:latin typeface="Arial" pitchFamily="34" charset="0"/>
                <a:cs typeface="Arial" pitchFamily="34" charset="0"/>
              </a:rPr>
              <a:t>Colocación del acido grabador Cavidad </a:t>
            </a:r>
            <a:endParaRPr lang="es-MX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84168" y="3050958"/>
            <a:ext cx="1782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500" dirty="0">
                <a:latin typeface="Arial" pitchFamily="34" charset="0"/>
                <a:cs typeface="Arial" pitchFamily="34" charset="0"/>
              </a:rPr>
              <a:t>Cavidad obturada </a:t>
            </a:r>
            <a:endParaRPr lang="es-MX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WordArt 14"/>
          <p:cNvSpPr>
            <a:spLocks noChangeArrowheads="1" noChangeShapeType="1" noTextEdit="1"/>
          </p:cNvSpPr>
          <p:nvPr/>
        </p:nvSpPr>
        <p:spPr bwMode="auto">
          <a:xfrm>
            <a:off x="5922150" y="1538790"/>
            <a:ext cx="1566174" cy="324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B2B2B2"/>
              </a:extrusionClr>
            </a:sp3d>
          </a:bodyPr>
          <a:lstStyle/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Pasos</a:t>
            </a:r>
            <a:endParaRPr lang="es-MX" sz="2100" kern="10" dirty="0">
              <a:ln w="12700">
                <a:miter lim="800000"/>
                <a:headEnd/>
                <a:tailEnd/>
              </a:ln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605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sonriepuertorico.com/images/resinas.jpg"/>
          <p:cNvPicPr>
            <a:picLocks noChangeAspect="1" noChangeArrowheads="1"/>
          </p:cNvPicPr>
          <p:nvPr/>
        </p:nvPicPr>
        <p:blipFill>
          <a:blip r:embed="rId2" cstate="print"/>
          <a:srcRect l="7623" t="11599" r="51525" b="53085"/>
          <a:stretch>
            <a:fillRect/>
          </a:stretch>
        </p:blipFill>
        <p:spPr bwMode="auto">
          <a:xfrm rot="16200000">
            <a:off x="-218640" y="2456892"/>
            <a:ext cx="4590510" cy="3186354"/>
          </a:xfrm>
          <a:prstGeom prst="rect">
            <a:avLst/>
          </a:prstGeom>
          <a:noFill/>
        </p:spPr>
      </p:pic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5544108" y="1430778"/>
            <a:ext cx="2114550" cy="29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B2B2B2"/>
              </a:extrusionClr>
            </a:sp3d>
          </a:bodyPr>
          <a:lstStyle/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Resinas</a:t>
            </a:r>
          </a:p>
        </p:txBody>
      </p:sp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1435578" y="235458"/>
            <a:ext cx="21145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B2B2B2"/>
              </a:extrusionClr>
            </a:sp3d>
          </a:bodyPr>
          <a:lstStyle/>
          <a:p>
            <a:pPr algn="ctr"/>
            <a:r>
              <a:rPr lang="es-MX" sz="2100" kern="10" dirty="0">
                <a:ln w="12700">
                  <a:miter lim="800000"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Obturación </a:t>
            </a:r>
            <a:endParaRPr lang="es-MX" sz="2100" kern="10" dirty="0">
              <a:ln w="12700">
                <a:miter lim="800000"/>
                <a:headEnd/>
                <a:tailEnd/>
              </a:ln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2" descr="http://www.sonriepuertorico.com/images/resinas.jpg"/>
          <p:cNvPicPr>
            <a:picLocks noChangeAspect="1" noChangeArrowheads="1"/>
          </p:cNvPicPr>
          <p:nvPr/>
        </p:nvPicPr>
        <p:blipFill>
          <a:blip r:embed="rId2" cstate="print"/>
          <a:srcRect l="30805" t="60563" r="25363" b="7619"/>
          <a:stretch>
            <a:fillRect/>
          </a:stretch>
        </p:blipFill>
        <p:spPr bwMode="auto">
          <a:xfrm rot="16200000">
            <a:off x="5332935" y="3240909"/>
            <a:ext cx="4245936" cy="2322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1080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DCIM\101MSDCF\DSC01783.JPG"/>
          <p:cNvPicPr>
            <a:picLocks noChangeAspect="1" noChangeArrowheads="1"/>
          </p:cNvPicPr>
          <p:nvPr/>
        </p:nvPicPr>
        <p:blipFill>
          <a:blip r:embed="rId2" cstate="print"/>
          <a:srcRect r="39763"/>
          <a:stretch>
            <a:fillRect/>
          </a:stretch>
        </p:blipFill>
        <p:spPr bwMode="auto">
          <a:xfrm>
            <a:off x="313944" y="1480976"/>
            <a:ext cx="2962098" cy="3187214"/>
          </a:xfrm>
          <a:prstGeom prst="rect">
            <a:avLst/>
          </a:prstGeom>
          <a:noFill/>
        </p:spPr>
      </p:pic>
      <p:pic>
        <p:nvPicPr>
          <p:cNvPr id="4" name="Picture 3" descr="I:\DCIM\101MSDCF\DSC01783.JPG"/>
          <p:cNvPicPr>
            <a:picLocks noChangeAspect="1" noChangeArrowheads="1"/>
          </p:cNvPicPr>
          <p:nvPr/>
        </p:nvPicPr>
        <p:blipFill>
          <a:blip r:embed="rId3" cstate="print"/>
          <a:srcRect l="59450" t="7476" b="7476"/>
          <a:stretch>
            <a:fillRect/>
          </a:stretch>
        </p:blipFill>
        <p:spPr bwMode="auto">
          <a:xfrm>
            <a:off x="3442392" y="3420500"/>
            <a:ext cx="2268252" cy="3083483"/>
          </a:xfrm>
          <a:prstGeom prst="rect">
            <a:avLst/>
          </a:prstGeom>
          <a:noFill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50022" y="458669"/>
            <a:ext cx="6910152" cy="810090"/>
          </a:xfrm>
          <a:prstGeom prst="rect">
            <a:avLst/>
          </a:prstGeom>
          <a:solidFill>
            <a:schemeClr val="accent3">
              <a:lumMod val="75000"/>
              <a:alpha val="66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Material de cementación </a:t>
            </a: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para coronas y puentes</a:t>
            </a: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Ionómero de vidrio </a:t>
            </a: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Tipo I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2053" name="Picture 5" descr="http://www.buenaliento.com/imagenes/esteti3.jpg"/>
          <p:cNvPicPr>
            <a:picLocks noChangeAspect="1" noChangeArrowheads="1"/>
          </p:cNvPicPr>
          <p:nvPr/>
        </p:nvPicPr>
        <p:blipFill>
          <a:blip r:embed="rId4" cstate="print"/>
          <a:srcRect t="11990" r="12369" b="13075"/>
          <a:stretch>
            <a:fillRect/>
          </a:stretch>
        </p:blipFill>
        <p:spPr bwMode="auto">
          <a:xfrm>
            <a:off x="5995373" y="1914144"/>
            <a:ext cx="2951113" cy="1603866"/>
          </a:xfrm>
          <a:prstGeom prst="rect">
            <a:avLst/>
          </a:prstGeom>
          <a:noFill/>
        </p:spPr>
      </p:pic>
      <p:pic>
        <p:nvPicPr>
          <p:cNvPr id="9" name="Picture 2" descr="MVC-877F"/>
          <p:cNvPicPr>
            <a:picLocks noChangeAspect="1" noChangeArrowheads="1"/>
          </p:cNvPicPr>
          <p:nvPr/>
        </p:nvPicPr>
        <p:blipFill>
          <a:blip r:embed="rId5" cstate="print"/>
          <a:srcRect l="25595" t="26431" r="49603" b="38516"/>
          <a:stretch>
            <a:fillRect/>
          </a:stretch>
        </p:blipFill>
        <p:spPr bwMode="auto">
          <a:xfrm>
            <a:off x="7637783" y="5130643"/>
            <a:ext cx="1308703" cy="1518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25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sonriepuertorico.com/images/laminados9__3_.jpg"/>
          <p:cNvPicPr>
            <a:picLocks noChangeAspect="1" noChangeArrowheads="1"/>
          </p:cNvPicPr>
          <p:nvPr/>
        </p:nvPicPr>
        <p:blipFill>
          <a:blip r:embed="rId2" cstate="print"/>
          <a:srcRect l="11257" t="13889" r="39384" b="62963"/>
          <a:stretch>
            <a:fillRect/>
          </a:stretch>
        </p:blipFill>
        <p:spPr bwMode="auto">
          <a:xfrm>
            <a:off x="307512" y="1970838"/>
            <a:ext cx="3894461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557560" y="304800"/>
            <a:ext cx="3394363" cy="861276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Cementar</a:t>
            </a: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Fundas de porcelana</a:t>
            </a:r>
          </a:p>
        </p:txBody>
      </p:sp>
      <p:pic>
        <p:nvPicPr>
          <p:cNvPr id="4" name="Picture 2" descr="http://www.sonriepuertorico.com/images/laminados9__3_.jpg"/>
          <p:cNvPicPr>
            <a:picLocks noChangeAspect="1" noChangeArrowheads="1"/>
          </p:cNvPicPr>
          <p:nvPr/>
        </p:nvPicPr>
        <p:blipFill>
          <a:blip r:embed="rId2" cstate="print"/>
          <a:srcRect l="42858" t="49074" r="6052" b="15741"/>
          <a:stretch>
            <a:fillRect/>
          </a:stretch>
        </p:blipFill>
        <p:spPr bwMode="auto">
          <a:xfrm>
            <a:off x="4512309" y="3645024"/>
            <a:ext cx="3354057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 descr="http://www.ivoclarvivadent.com/website/uploads/images/03/117x88/teaser-3a_aufbrennkeramik.jpg?v=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0398" t="12766" r="5590" b="48936"/>
          <a:stretch>
            <a:fillRect/>
          </a:stretch>
        </p:blipFill>
        <p:spPr bwMode="auto">
          <a:xfrm>
            <a:off x="5598114" y="2078850"/>
            <a:ext cx="2160240" cy="972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9154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63761" y="448374"/>
            <a:ext cx="1620180" cy="43204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Indicaciones 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49725" y="1938687"/>
            <a:ext cx="6492451" cy="1080120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Tiene un fuerte enlace con la dentina y gracias a su composición química es ideal para usarse debajo de restauraciones con materiales como </a:t>
            </a:r>
            <a:r>
              <a:rPr lang="es-MX" sz="1350" b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composites</a:t>
            </a: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, resinas. </a:t>
            </a:r>
          </a:p>
        </p:txBody>
      </p:sp>
      <p:sp>
        <p:nvSpPr>
          <p:cNvPr id="4" name="3 Almacenamiento de acceso directo"/>
          <p:cNvSpPr/>
          <p:nvPr/>
        </p:nvSpPr>
        <p:spPr>
          <a:xfrm>
            <a:off x="4850430" y="232350"/>
            <a:ext cx="2834934" cy="648072"/>
          </a:xfrm>
          <a:prstGeom prst="flowChartMagneticDrum">
            <a:avLst/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Ionómero de vidrio </a:t>
            </a:r>
          </a:p>
          <a:p>
            <a:pPr algn="ctr"/>
            <a:r>
              <a:rPr lang="es-MX" sz="140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Tipo I </a:t>
            </a:r>
            <a:endParaRPr lang="es-MX" sz="1400" b="1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329703" y="4185084"/>
            <a:ext cx="3159732" cy="378042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 fontScale="85000" lnSpcReduction="10000"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Evita la sensibilidad postoperatoria.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2908657" y="4903896"/>
            <a:ext cx="2032174" cy="1366884"/>
            <a:chOff x="2908657" y="4903896"/>
            <a:chExt cx="2032174" cy="1366884"/>
          </a:xfrm>
        </p:grpSpPr>
        <p:pic>
          <p:nvPicPr>
            <p:cNvPr id="5123" name="Picture 3" descr="C:\Users\betina\AppData\Local\Microsoft\Windows\Temporary Internet Files\Content.IE5\LUN017SK\MC900411914[1].wmf"/>
            <p:cNvPicPr>
              <a:picLocks noChangeAspect="1" noChangeArrowheads="1"/>
            </p:cNvPicPr>
            <p:nvPr/>
          </p:nvPicPr>
          <p:blipFill>
            <a:blip r:embed="rId2" cstate="print"/>
            <a:srcRect l="43215" t="6207" r="35037" b="72504"/>
            <a:stretch>
              <a:fillRect/>
            </a:stretch>
          </p:blipFill>
          <p:spPr bwMode="auto">
            <a:xfrm>
              <a:off x="2908657" y="4903896"/>
              <a:ext cx="874898" cy="810090"/>
            </a:xfrm>
            <a:prstGeom prst="rect">
              <a:avLst/>
            </a:prstGeom>
            <a:noFill/>
          </p:spPr>
        </p:pic>
        <p:pic>
          <p:nvPicPr>
            <p:cNvPr id="5124" name="Picture 4" descr="C:\Users\betina\AppData\Local\Microsoft\Windows\Temporary Internet Files\Content.IE5\ZWAII6DF\MP900406484[1].jpg"/>
            <p:cNvPicPr>
              <a:picLocks noChangeAspect="1" noChangeArrowheads="1"/>
            </p:cNvPicPr>
            <p:nvPr/>
          </p:nvPicPr>
          <p:blipFill>
            <a:blip r:embed="rId3" cstate="print"/>
            <a:srcRect l="30089" t="39500" r="28762"/>
            <a:stretch>
              <a:fillRect/>
            </a:stretch>
          </p:blipFill>
          <p:spPr bwMode="auto">
            <a:xfrm>
              <a:off x="4341709" y="5157192"/>
              <a:ext cx="599122" cy="1113588"/>
            </a:xfrm>
            <a:prstGeom prst="rect">
              <a:avLst/>
            </a:prstGeom>
            <a:noFill/>
          </p:spPr>
        </p:pic>
      </p:grpSp>
      <p:grpSp>
        <p:nvGrpSpPr>
          <p:cNvPr id="6" name="Grupo 5"/>
          <p:cNvGrpSpPr/>
          <p:nvPr/>
        </p:nvGrpSpPr>
        <p:grpSpPr>
          <a:xfrm>
            <a:off x="7198231" y="1322766"/>
            <a:ext cx="1821222" cy="5262720"/>
            <a:chOff x="6527671" y="1322765"/>
            <a:chExt cx="1821222" cy="5262720"/>
          </a:xfrm>
        </p:grpSpPr>
        <p:pic>
          <p:nvPicPr>
            <p:cNvPr id="10" name="9 Imagen" descr="foramen.jpg"/>
            <p:cNvPicPr>
              <a:picLocks noChangeAspect="1"/>
            </p:cNvPicPr>
            <p:nvPr/>
          </p:nvPicPr>
          <p:blipFill>
            <a:blip r:embed="rId4" cstate="print"/>
            <a:srcRect l="59745" t="12201" r="19879" b="9838"/>
            <a:stretch>
              <a:fillRect/>
            </a:stretch>
          </p:blipFill>
          <p:spPr>
            <a:xfrm>
              <a:off x="6527671" y="1322765"/>
              <a:ext cx="1821222" cy="5262720"/>
            </a:xfrm>
            <a:prstGeom prst="rect">
              <a:avLst/>
            </a:prstGeom>
          </p:spPr>
        </p:pic>
        <p:sp>
          <p:nvSpPr>
            <p:cNvPr id="11" name="10 Rectángulo"/>
            <p:cNvSpPr/>
            <p:nvPr/>
          </p:nvSpPr>
          <p:spPr>
            <a:xfrm>
              <a:off x="7142995" y="5096217"/>
              <a:ext cx="91810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1200" b="1" dirty="0">
                  <a:latin typeface="Arial" pitchFamily="34" charset="0"/>
                  <a:cs typeface="Arial" pitchFamily="34" charset="0"/>
                </a:rPr>
                <a:t>Dentina</a:t>
              </a:r>
              <a:endParaRPr lang="es-MX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7261681" y="5784726"/>
              <a:ext cx="8100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1200" b="1" dirty="0">
                  <a:latin typeface="Arial" pitchFamily="34" charset="0"/>
                  <a:cs typeface="Arial" pitchFamily="34" charset="0"/>
                </a:rPr>
                <a:t>Esmalte </a:t>
              </a:r>
              <a:endParaRPr lang="es-MX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7153670" y="3997015"/>
              <a:ext cx="91810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120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pulpa</a:t>
              </a:r>
              <a:endParaRPr lang="es-MX" sz="12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111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57754" y="1268760"/>
            <a:ext cx="4050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350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69807" y="1690578"/>
            <a:ext cx="4357782" cy="570112"/>
          </a:xfrm>
          <a:prstGeom prst="rect">
            <a:avLst/>
          </a:prstGeom>
          <a:solidFill>
            <a:srgbClr val="418AB3"/>
          </a:solidFill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s-MX" sz="15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Una parte de polvo con dos gotas de liquido </a:t>
            </a:r>
            <a:endParaRPr lang="es-MX" sz="15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60769" y="296652"/>
            <a:ext cx="2087929" cy="43204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Dosificación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83414" y="3038472"/>
            <a:ext cx="2808312" cy="7020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500" b="1" dirty="0">
                <a:latin typeface="Arial" pitchFamily="34" charset="0"/>
                <a:ea typeface="+mj-ea"/>
                <a:cs typeface="Arial" pitchFamily="34" charset="0"/>
              </a:rPr>
              <a:t>Dividir el polvo  en dos</a:t>
            </a:r>
          </a:p>
        </p:txBody>
      </p:sp>
      <p:sp>
        <p:nvSpPr>
          <p:cNvPr id="9" name="8 Almacenamiento de acceso directo"/>
          <p:cNvSpPr/>
          <p:nvPr/>
        </p:nvSpPr>
        <p:spPr>
          <a:xfrm>
            <a:off x="5532769" y="198655"/>
            <a:ext cx="3374994" cy="540060"/>
          </a:xfrm>
          <a:prstGeom prst="flowChartMagneticDrum">
            <a:avLst/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Ionómero de vidrio  Tipo I </a:t>
            </a:r>
            <a:endParaRPr lang="es-MX" sz="1600" b="1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10" name="Picture 3" descr="I:\DCIM\101MSDCF\DSC01783.JPG"/>
          <p:cNvPicPr>
            <a:picLocks noChangeAspect="1" noChangeArrowheads="1"/>
          </p:cNvPicPr>
          <p:nvPr/>
        </p:nvPicPr>
        <p:blipFill>
          <a:blip r:embed="rId2" cstate="print"/>
          <a:srcRect l="59450" t="7476" b="7476"/>
          <a:stretch>
            <a:fillRect/>
          </a:stretch>
        </p:blipFill>
        <p:spPr bwMode="auto">
          <a:xfrm>
            <a:off x="7574180" y="1141285"/>
            <a:ext cx="1350322" cy="1835640"/>
          </a:xfrm>
          <a:prstGeom prst="rect">
            <a:avLst/>
          </a:prstGeom>
          <a:noFill/>
        </p:spPr>
      </p:pic>
      <p:grpSp>
        <p:nvGrpSpPr>
          <p:cNvPr id="8" name="7 Grupo"/>
          <p:cNvGrpSpPr/>
          <p:nvPr/>
        </p:nvGrpSpPr>
        <p:grpSpPr>
          <a:xfrm>
            <a:off x="3259619" y="2875438"/>
            <a:ext cx="4075376" cy="2538282"/>
            <a:chOff x="323528" y="332656"/>
            <a:chExt cx="4497730" cy="2736304"/>
          </a:xfrm>
        </p:grpSpPr>
        <p:pic>
          <p:nvPicPr>
            <p:cNvPr id="11" name="Picture 3" descr="MVC-848F"/>
            <p:cNvPicPr>
              <a:picLocks noChangeAspect="1" noChangeArrowheads="1"/>
            </p:cNvPicPr>
            <p:nvPr/>
          </p:nvPicPr>
          <p:blipFill>
            <a:blip r:embed="rId3" cstate="print"/>
            <a:srcRect l="52285" t="17857" r="14262" b="37046"/>
            <a:stretch>
              <a:fillRect/>
            </a:stretch>
          </p:blipFill>
          <p:spPr bwMode="auto">
            <a:xfrm rot="10800000">
              <a:off x="323528" y="332656"/>
              <a:ext cx="3131840" cy="2736304"/>
            </a:xfrm>
            <a:prstGeom prst="rect">
              <a:avLst/>
            </a:prstGeom>
            <a:noFill/>
          </p:spPr>
        </p:pic>
        <p:pic>
          <p:nvPicPr>
            <p:cNvPr id="12" name="Picture 3" descr="MVC-848F"/>
            <p:cNvPicPr>
              <a:picLocks noChangeAspect="1" noChangeArrowheads="1"/>
            </p:cNvPicPr>
            <p:nvPr/>
          </p:nvPicPr>
          <p:blipFill>
            <a:blip r:embed="rId3" cstate="print"/>
            <a:srcRect l="21800" t="37406" r="62373" b="37080"/>
            <a:stretch>
              <a:fillRect/>
            </a:stretch>
          </p:blipFill>
          <p:spPr bwMode="auto">
            <a:xfrm rot="10800000">
              <a:off x="3347864" y="332656"/>
              <a:ext cx="1473394" cy="2736303"/>
            </a:xfrm>
            <a:prstGeom prst="rect">
              <a:avLst/>
            </a:prstGeom>
            <a:noFill/>
          </p:spPr>
        </p:pic>
      </p:grpSp>
      <p:sp>
        <p:nvSpPr>
          <p:cNvPr id="15" name="14 Rectángulo"/>
          <p:cNvSpPr/>
          <p:nvPr/>
        </p:nvSpPr>
        <p:spPr>
          <a:xfrm>
            <a:off x="460769" y="6316287"/>
            <a:ext cx="47251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/>
              </a:rPr>
              <a:t>http://www.youtube.com/watch?v=FFMCLrczCrw&amp;feature=related</a:t>
            </a:r>
            <a:r>
              <a:rPr lang="es-MX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MX" sz="1050" dirty="0">
                <a:latin typeface="Arial" pitchFamily="34" charset="0"/>
                <a:cs typeface="Arial" pitchFamily="34" charset="0"/>
              </a:rPr>
              <a:t>video</a:t>
            </a:r>
            <a:endParaRPr lang="es-MX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05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 rot="16200000">
            <a:off x="4567498" y="-3563869"/>
            <a:ext cx="728700" cy="8131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1" name="10 Rectángulo"/>
          <p:cNvSpPr/>
          <p:nvPr/>
        </p:nvSpPr>
        <p:spPr>
          <a:xfrm>
            <a:off x="228470" y="857249"/>
            <a:ext cx="637530" cy="5781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6" name="5 Rectángulo"/>
          <p:cNvSpPr/>
          <p:nvPr/>
        </p:nvSpPr>
        <p:spPr>
          <a:xfrm>
            <a:off x="4295088" y="3510009"/>
            <a:ext cx="3429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5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Siempre sobre una base protectora</a:t>
            </a:r>
          </a:p>
          <a:p>
            <a:endParaRPr lang="es-ES" sz="1500" b="1" dirty="0">
              <a:solidFill>
                <a:srgbClr val="FF0000"/>
              </a:solidFill>
              <a:latin typeface="Arial" charset="0"/>
            </a:endParaRPr>
          </a:p>
          <a:p>
            <a:r>
              <a:rPr lang="es-ES" sz="1500" b="1" dirty="0">
                <a:solidFill>
                  <a:srgbClr val="FF0000"/>
                </a:solidFill>
                <a:latin typeface="Arial" charset="0"/>
              </a:rPr>
              <a:t>Pueden causar muerte </a:t>
            </a:r>
            <a:r>
              <a:rPr lang="es-ES" sz="1500" b="1" dirty="0" err="1">
                <a:solidFill>
                  <a:srgbClr val="FF0000"/>
                </a:solidFill>
                <a:latin typeface="Arial" charset="0"/>
              </a:rPr>
              <a:t>pulpar</a:t>
            </a:r>
            <a:r>
              <a:rPr lang="es-ES" sz="1500" b="1" dirty="0">
                <a:solidFill>
                  <a:srgbClr val="FF0000"/>
                </a:solidFill>
                <a:latin typeface="Arial" charset="0"/>
              </a:rPr>
              <a:t>   </a:t>
            </a:r>
            <a:r>
              <a:rPr lang="es-ES" sz="3600" b="1" dirty="0">
                <a:latin typeface="Arial" charset="0"/>
              </a:rPr>
              <a:t>+</a:t>
            </a:r>
          </a:p>
        </p:txBody>
      </p:sp>
      <p:sp>
        <p:nvSpPr>
          <p:cNvPr id="7" name="6 Rectángulo"/>
          <p:cNvSpPr/>
          <p:nvPr/>
        </p:nvSpPr>
        <p:spPr>
          <a:xfrm>
            <a:off x="917999" y="1551518"/>
            <a:ext cx="3484784" cy="461665"/>
          </a:xfrm>
          <a:prstGeom prst="rect">
            <a:avLst/>
          </a:prstGeom>
          <a:solidFill>
            <a:srgbClr val="5B9BD5"/>
          </a:solidFill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Arial" charset="0"/>
              </a:rPr>
              <a:t>No  colocar  nunca,  directo sobre la </a:t>
            </a:r>
            <a:r>
              <a:rPr lang="es-ES" sz="1200" b="1" dirty="0" smtClean="0">
                <a:solidFill>
                  <a:schemeClr val="bg1"/>
                </a:solidFill>
                <a:latin typeface="Arial" charset="0"/>
              </a:rPr>
              <a:t>pulpa</a:t>
            </a:r>
          </a:p>
          <a:p>
            <a:r>
              <a:rPr lang="es-ES" sz="1200" b="1" dirty="0" smtClean="0">
                <a:solidFill>
                  <a:schemeClr val="bg1"/>
                </a:solidFill>
                <a:latin typeface="Arial" charset="0"/>
              </a:rPr>
              <a:t>Siempre  poner antes un cemento medicado  </a:t>
            </a:r>
            <a:endParaRPr lang="es-ES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589962" y="1058585"/>
            <a:ext cx="2268252" cy="923330"/>
          </a:xfrm>
          <a:prstGeom prst="rect">
            <a:avLst/>
          </a:prstGeom>
          <a:solidFill>
            <a:srgbClr val="418AB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kern="10" dirty="0" smtClean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PCA</a:t>
            </a:r>
          </a:p>
          <a:p>
            <a:pPr algn="ctr"/>
            <a:r>
              <a:rPr lang="es-MX" kern="10" dirty="0" smtClean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</a:t>
            </a:r>
            <a:endParaRPr lang="es-MX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  <a:p>
            <a:pPr algn="ctr"/>
            <a:r>
              <a:rPr lang="es-MX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  </a:t>
            </a:r>
            <a:r>
              <a:rPr lang="es-MX" kern="10" dirty="0" err="1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Oxifosfato</a:t>
            </a:r>
            <a:r>
              <a:rPr lang="es-MX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de Zinc</a:t>
            </a:r>
            <a:endParaRPr lang="es-MX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48" y="2454650"/>
            <a:ext cx="2314575" cy="4019302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 bwMode="auto">
          <a:xfrm>
            <a:off x="1908709" y="3545298"/>
            <a:ext cx="751682" cy="17328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s-MX" sz="788" dirty="0">
                <a:latin typeface="Arial" pitchFamily="34" charset="0"/>
                <a:cs typeface="Arial" pitchFamily="34" charset="0"/>
              </a:rPr>
              <a:t>base medicada</a:t>
            </a:r>
          </a:p>
        </p:txBody>
      </p:sp>
      <p:sp>
        <p:nvSpPr>
          <p:cNvPr id="16" name="Trapecio 15"/>
          <p:cNvSpPr/>
          <p:nvPr/>
        </p:nvSpPr>
        <p:spPr>
          <a:xfrm>
            <a:off x="2009715" y="3089400"/>
            <a:ext cx="574053" cy="438449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900" b="1" dirty="0">
                <a:solidFill>
                  <a:schemeClr val="accent6">
                    <a:lumMod val="75000"/>
                  </a:schemeClr>
                </a:solidFill>
              </a:rPr>
              <a:t>PCA</a:t>
            </a:r>
            <a:endParaRPr lang="es-MX" sz="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 CuadroTexto"/>
          <p:cNvSpPr txBox="1"/>
          <p:nvPr/>
        </p:nvSpPr>
        <p:spPr>
          <a:xfrm>
            <a:off x="5846790" y="317313"/>
            <a:ext cx="30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Cementos no medicados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96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" grpId="0" animBg="1"/>
      <p:bldP spid="9" grpId="0" animBg="1"/>
      <p:bldP spid="16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51042" y="3981432"/>
            <a:ext cx="4391826" cy="864096"/>
          </a:xfrm>
          <a:prstGeom prst="rect">
            <a:avLst/>
          </a:prstGeom>
          <a:solidFill>
            <a:srgbClr val="418AB3"/>
          </a:solidFill>
        </p:spPr>
        <p:txBody>
          <a:bodyPr vert="horz" lIns="68580" tIns="34290" rIns="68580" bIns="34290" rtlCol="0" anchor="ctr">
            <a:norm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Obtener una </a:t>
            </a:r>
            <a:r>
              <a:rPr lang="es-MX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mezcla </a:t>
            </a:r>
            <a:r>
              <a:rPr lang="es-MX" sz="1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ligera y homogénea 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35378" y="1255916"/>
            <a:ext cx="5678760" cy="810090"/>
          </a:xfrm>
          <a:prstGeom prst="rect">
            <a:avLst/>
          </a:prstGeom>
          <a:solidFill>
            <a:srgbClr val="418AB3"/>
          </a:solidFill>
        </p:spPr>
        <p:txBody>
          <a:bodyPr vert="horz" lIns="68580" tIns="34290" rIns="68580" bIns="34290" rtlCol="0" anchor="ctr">
            <a:norm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600" b="1" dirty="0">
                <a:latin typeface="Calibri" pitchFamily="34" charset="0"/>
                <a:ea typeface="+mj-ea"/>
                <a:cs typeface="Arial" pitchFamily="34" charset="0"/>
              </a:rPr>
              <a:t>Iniciar la mezcla con la mitad del polvo  añadiendo la otra mitad 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65698" y="242646"/>
            <a:ext cx="1620180" cy="43204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Manipulación </a:t>
            </a:r>
          </a:p>
        </p:txBody>
      </p:sp>
      <p:sp>
        <p:nvSpPr>
          <p:cNvPr id="5" name="4 Almacenamiento de acceso directo"/>
          <p:cNvSpPr/>
          <p:nvPr/>
        </p:nvSpPr>
        <p:spPr>
          <a:xfrm>
            <a:off x="6246186" y="133098"/>
            <a:ext cx="2592288" cy="594066"/>
          </a:xfrm>
          <a:prstGeom prst="flowChartMagneticDrum">
            <a:avLst/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Ionómero de   vidrio   Tipo I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8194" name="Picture 2" descr="http://1.bp.blogspot.com/-z4am4kBjdBg/TcwEQqSqYzI/AAAAAAAAAIo/xOR1MtVkkO8/s640/ed-160-05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4968" t="5594" r="1958" b="25415"/>
          <a:stretch>
            <a:fillRect/>
          </a:stretch>
        </p:blipFill>
        <p:spPr bwMode="auto">
          <a:xfrm>
            <a:off x="7326306" y="1700808"/>
            <a:ext cx="1512168" cy="1998222"/>
          </a:xfrm>
          <a:prstGeom prst="rect">
            <a:avLst/>
          </a:prstGeom>
          <a:noFill/>
        </p:spPr>
      </p:pic>
      <p:grpSp>
        <p:nvGrpSpPr>
          <p:cNvPr id="7" name="Grupo 6"/>
          <p:cNvGrpSpPr/>
          <p:nvPr/>
        </p:nvGrpSpPr>
        <p:grpSpPr>
          <a:xfrm>
            <a:off x="5058054" y="2240868"/>
            <a:ext cx="1728192" cy="1458162"/>
            <a:chOff x="5058054" y="2240868"/>
            <a:chExt cx="1728192" cy="1458162"/>
          </a:xfrm>
        </p:grpSpPr>
        <p:pic>
          <p:nvPicPr>
            <p:cNvPr id="8196" name="Picture 4" descr="http://1.bp.blogspot.com/-z4am4kBjdBg/TcwEQqSqYzI/AAAAAAAAAIo/xOR1MtVkkO8/s640/ed-160-057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2266" t="14070" r="45604" b="32558"/>
            <a:stretch>
              <a:fillRect/>
            </a:stretch>
          </p:blipFill>
          <p:spPr bwMode="auto">
            <a:xfrm>
              <a:off x="5058054" y="2240868"/>
              <a:ext cx="1728192" cy="1458162"/>
            </a:xfrm>
            <a:prstGeom prst="rect">
              <a:avLst/>
            </a:prstGeom>
            <a:noFill/>
          </p:spPr>
        </p:pic>
        <p:cxnSp>
          <p:nvCxnSpPr>
            <p:cNvPr id="11" name="10 Conector recto"/>
            <p:cNvCxnSpPr/>
            <p:nvPr/>
          </p:nvCxnSpPr>
          <p:spPr>
            <a:xfrm>
              <a:off x="5814138" y="2593443"/>
              <a:ext cx="108012" cy="648072"/>
            </a:xfrm>
            <a:prstGeom prst="line">
              <a:avLst/>
            </a:prstGeom>
            <a:ln w="317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5"/>
          <p:cNvGrpSpPr/>
          <p:nvPr/>
        </p:nvGrpSpPr>
        <p:grpSpPr>
          <a:xfrm>
            <a:off x="5454505" y="4212087"/>
            <a:ext cx="3493697" cy="2349261"/>
            <a:chOff x="5454505" y="4212087"/>
            <a:chExt cx="3493697" cy="2349261"/>
          </a:xfrm>
        </p:grpSpPr>
        <p:pic>
          <p:nvPicPr>
            <p:cNvPr id="9" name="Picture 3" descr="MVC-863F"/>
            <p:cNvPicPr>
              <a:picLocks noChangeAspect="1" noChangeArrowheads="1"/>
            </p:cNvPicPr>
            <p:nvPr/>
          </p:nvPicPr>
          <p:blipFill>
            <a:blip r:embed="rId4" cstate="print"/>
            <a:srcRect t="12356" r="34578" b="34688"/>
            <a:stretch>
              <a:fillRect/>
            </a:stretch>
          </p:blipFill>
          <p:spPr bwMode="auto">
            <a:xfrm>
              <a:off x="5454505" y="4212087"/>
              <a:ext cx="3493697" cy="2349261"/>
            </a:xfrm>
            <a:prstGeom prst="rect">
              <a:avLst/>
            </a:prstGeom>
            <a:noFill/>
          </p:spPr>
        </p:pic>
        <p:pic>
          <p:nvPicPr>
            <p:cNvPr id="13" name="Picture 2" descr="F:\perdida brillo zoe.jpg"/>
            <p:cNvPicPr>
              <a:picLocks noChangeAspect="1" noChangeArrowheads="1"/>
            </p:cNvPicPr>
            <p:nvPr/>
          </p:nvPicPr>
          <p:blipFill>
            <a:blip r:embed="rId5" cstate="print"/>
            <a:srcRect l="39142" t="30502" b="22571"/>
            <a:stretch>
              <a:fillRect/>
            </a:stretch>
          </p:blipFill>
          <p:spPr bwMode="auto">
            <a:xfrm>
              <a:off x="7511782" y="5484048"/>
              <a:ext cx="1141215" cy="863526"/>
            </a:xfrm>
            <a:prstGeom prst="rect">
              <a:avLst/>
            </a:prstGeom>
            <a:noFill/>
          </p:spPr>
        </p:pic>
      </p:grpSp>
      <p:pic>
        <p:nvPicPr>
          <p:cNvPr id="15" name="Picture 2" descr="http://lnx.endoroot.com/uploads/img4524088b04e6d.jpg"/>
          <p:cNvPicPr>
            <a:picLocks noChangeAspect="1" noChangeArrowheads="1"/>
          </p:cNvPicPr>
          <p:nvPr/>
        </p:nvPicPr>
        <p:blipFill>
          <a:blip r:embed="rId6" cstate="print"/>
          <a:srcRect l="52899" t="64920" r="26581" b="11235"/>
          <a:stretch>
            <a:fillRect/>
          </a:stretch>
        </p:blipFill>
        <p:spPr bwMode="auto">
          <a:xfrm>
            <a:off x="1632414" y="4981287"/>
            <a:ext cx="2415006" cy="1779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3077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lmacenamiento de acceso directo"/>
          <p:cNvSpPr/>
          <p:nvPr/>
        </p:nvSpPr>
        <p:spPr>
          <a:xfrm>
            <a:off x="5998464" y="240605"/>
            <a:ext cx="2920638" cy="603438"/>
          </a:xfrm>
          <a:prstGeom prst="flowChartMagneticDrum">
            <a:avLst/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Ionómero </a:t>
            </a:r>
          </a:p>
          <a:p>
            <a:pPr algn="ctr"/>
            <a:r>
              <a:rPr lang="es-MX" sz="140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de vidrio Tipo I </a:t>
            </a:r>
            <a:endParaRPr lang="es-MX" sz="1400" b="1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Calibri" pitchFamily="34" charset="0"/>
              <a:ea typeface="Tahoma"/>
              <a:cs typeface="Tahoma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85408" y="944724"/>
            <a:ext cx="2664084" cy="43204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Tiempo de mezcla</a:t>
            </a:r>
          </a:p>
          <a:p>
            <a:pPr algn="ctr">
              <a:spcBef>
                <a:spcPct val="0"/>
              </a:spcBef>
              <a:defRPr/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  trabajo  2 minutos 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37842" y="3950575"/>
            <a:ext cx="3593600" cy="648072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Una vez colocado no tocar hasta el fraguado total 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85049" y="5905945"/>
            <a:ext cx="5921675" cy="486054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Tiempo de fraguado desde el inicio de la mezcla   trabajo  2 minutos </a:t>
            </a:r>
          </a:p>
        </p:txBody>
      </p:sp>
      <p:pic>
        <p:nvPicPr>
          <p:cNvPr id="7170" name="Picture 2" descr="http://www.3m.com/cms/mx/es/2-21/FRecrFT/view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4547" y="1092441"/>
            <a:ext cx="1542473" cy="1542474"/>
          </a:xfrm>
          <a:prstGeom prst="rect">
            <a:avLst/>
          </a:prstGeom>
          <a:noFill/>
        </p:spPr>
      </p:pic>
      <p:pic>
        <p:nvPicPr>
          <p:cNvPr id="7172" name="Picture 4" descr="http://www.3m.com/cms/mx/es/2-21/FRecuFU/view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293" y="672644"/>
            <a:ext cx="1178719" cy="778669"/>
          </a:xfrm>
          <a:prstGeom prst="rect">
            <a:avLst/>
          </a:prstGeom>
          <a:noFill/>
        </p:spPr>
      </p:pic>
      <p:sp>
        <p:nvSpPr>
          <p:cNvPr id="7174" name="AutoShape 6" descr="http://www.3m.com/cms/mx/es/2-21/FReceFW/viewimage.jpg"/>
          <p:cNvSpPr>
            <a:spLocks noChangeAspect="1" noChangeArrowheads="1"/>
          </p:cNvSpPr>
          <p:nvPr/>
        </p:nvSpPr>
        <p:spPr bwMode="auto">
          <a:xfrm>
            <a:off x="1259682" y="463153"/>
            <a:ext cx="1178719" cy="821532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MX" sz="1350"/>
          </a:p>
        </p:txBody>
      </p:sp>
      <p:pic>
        <p:nvPicPr>
          <p:cNvPr id="7176" name="Picture 8" descr="http://www.3m.com/cms/mx/es/2-21/FReceFW/viewimage.jpg"/>
          <p:cNvPicPr>
            <a:picLocks noChangeAspect="1" noChangeArrowheads="1"/>
          </p:cNvPicPr>
          <p:nvPr/>
        </p:nvPicPr>
        <p:blipFill>
          <a:blip r:embed="rId4" cstate="print"/>
          <a:srcRect l="13745" t="19721" r="17528"/>
          <a:stretch>
            <a:fillRect/>
          </a:stretch>
        </p:blipFill>
        <p:spPr bwMode="auto">
          <a:xfrm>
            <a:off x="4680012" y="762684"/>
            <a:ext cx="810090" cy="659514"/>
          </a:xfrm>
          <a:prstGeom prst="rect">
            <a:avLst/>
          </a:prstGeom>
          <a:noFill/>
        </p:spPr>
      </p:pic>
      <p:pic>
        <p:nvPicPr>
          <p:cNvPr id="7178" name="Picture 10" descr="http://t1.gstatic.com/images?q=tbn:ANd9GcSOKvZGYtw--HTUMElo_NlmtgJdmvBFrQWWHyzVnsPGCX-858TX7w"/>
          <p:cNvPicPr>
            <a:picLocks noChangeAspect="1" noChangeArrowheads="1"/>
          </p:cNvPicPr>
          <p:nvPr/>
        </p:nvPicPr>
        <p:blipFill>
          <a:blip r:embed="rId5" cstate="print"/>
          <a:srcRect l="22034" t="6788" r="22034" b="16276"/>
          <a:stretch>
            <a:fillRect/>
          </a:stretch>
        </p:blipFill>
        <p:spPr bwMode="auto">
          <a:xfrm>
            <a:off x="1893642" y="1784982"/>
            <a:ext cx="1782198" cy="1836204"/>
          </a:xfrm>
          <a:prstGeom prst="rect">
            <a:avLst/>
          </a:prstGeom>
          <a:noFill/>
        </p:spPr>
      </p:pic>
      <p:pic>
        <p:nvPicPr>
          <p:cNvPr id="7180" name="Picture 12" descr="http://www.ecuaodontologos.com/revistaaorybg/vol1num3/imagenes/iono3.jpg"/>
          <p:cNvPicPr>
            <a:picLocks noChangeAspect="1" noChangeArrowheads="1"/>
          </p:cNvPicPr>
          <p:nvPr/>
        </p:nvPicPr>
        <p:blipFill>
          <a:blip r:embed="rId6" cstate="print"/>
          <a:srcRect l="19814" t="29905" r="28363" b="14557"/>
          <a:stretch>
            <a:fillRect/>
          </a:stretch>
        </p:blipFill>
        <p:spPr bwMode="auto">
          <a:xfrm>
            <a:off x="7125435" y="5218529"/>
            <a:ext cx="1666422" cy="1394626"/>
          </a:xfrm>
          <a:prstGeom prst="rect">
            <a:avLst/>
          </a:prstGeom>
          <a:noFill/>
        </p:spPr>
      </p:pic>
      <p:pic>
        <p:nvPicPr>
          <p:cNvPr id="7182" name="Picture 14" descr="http://lnx.endoroot.com/uploads/img4524088b04e6d.jpg"/>
          <p:cNvPicPr>
            <a:picLocks noChangeAspect="1" noChangeArrowheads="1"/>
          </p:cNvPicPr>
          <p:nvPr/>
        </p:nvPicPr>
        <p:blipFill>
          <a:blip r:embed="rId7" cstate="print"/>
          <a:srcRect l="15727" t="6556" r="69754" b="73523"/>
          <a:stretch>
            <a:fillRect/>
          </a:stretch>
        </p:blipFill>
        <p:spPr bwMode="auto">
          <a:xfrm>
            <a:off x="4044385" y="2589064"/>
            <a:ext cx="1728192" cy="2046543"/>
          </a:xfrm>
          <a:prstGeom prst="rect">
            <a:avLst/>
          </a:prstGeom>
          <a:noFill/>
        </p:spPr>
      </p:pic>
      <p:pic>
        <p:nvPicPr>
          <p:cNvPr id="13" name="Picture 14" descr="http://lnx.endoroot.com/uploads/img4524088b04e6d.jpg"/>
          <p:cNvPicPr>
            <a:picLocks noChangeAspect="1" noChangeArrowheads="1"/>
          </p:cNvPicPr>
          <p:nvPr/>
        </p:nvPicPr>
        <p:blipFill>
          <a:blip r:embed="rId7" cstate="print"/>
          <a:srcRect l="44303" t="8187" r="43242" b="73570"/>
          <a:stretch>
            <a:fillRect/>
          </a:stretch>
        </p:blipFill>
        <p:spPr bwMode="auto">
          <a:xfrm>
            <a:off x="5998464" y="3612336"/>
            <a:ext cx="1592796" cy="1458162"/>
          </a:xfrm>
          <a:prstGeom prst="rect">
            <a:avLst/>
          </a:prstGeom>
          <a:noFill/>
        </p:spPr>
      </p:pic>
      <p:sp>
        <p:nvSpPr>
          <p:cNvPr id="15" name="5 CuadroTexto"/>
          <p:cNvSpPr txBox="1"/>
          <p:nvPr/>
        </p:nvSpPr>
        <p:spPr>
          <a:xfrm>
            <a:off x="256380" y="342335"/>
            <a:ext cx="1722606" cy="369332"/>
          </a:xfrm>
          <a:prstGeom prst="rect">
            <a:avLst/>
          </a:prstGeom>
          <a:solidFill>
            <a:srgbClr val="418AB3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Manipulación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42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build="p" animBg="1"/>
      <p:bldP spid="5" grpId="0" build="p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lmacenamiento de acceso directo"/>
          <p:cNvSpPr/>
          <p:nvPr/>
        </p:nvSpPr>
        <p:spPr>
          <a:xfrm>
            <a:off x="3340608" y="157484"/>
            <a:ext cx="5681472" cy="648072"/>
          </a:xfrm>
          <a:prstGeom prst="flowChartMagneticDrum">
            <a:avLst/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 Selladores   </a:t>
            </a:r>
            <a:r>
              <a:rPr lang="es-MX" sz="1350" kern="10" dirty="0" err="1" smtClean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Ionómero</a:t>
            </a:r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Calibri" pitchFamily="34" charset="0"/>
              <a:ea typeface="Tahoma"/>
              <a:cs typeface="Tahoma"/>
            </a:endParaRP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de   vidrio </a:t>
            </a: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Tipo </a:t>
            </a:r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II 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sellador 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Calibri" pitchFamily="34" charset="0"/>
              <a:ea typeface="Tahoma"/>
              <a:cs typeface="Tahoma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538" y="4403946"/>
            <a:ext cx="5365743" cy="507831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Proporciona una actividad cariostática por la liberación del Flúor 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11670" y="5652005"/>
            <a:ext cx="5261480" cy="66292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Se puede grabar inmediatamente después del fraguado para obtener retención mecánica adicional 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30385" y="121284"/>
            <a:ext cx="1620180" cy="43204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Indicaciones </a:t>
            </a:r>
          </a:p>
        </p:txBody>
      </p:sp>
      <p:pic>
        <p:nvPicPr>
          <p:cNvPr id="5122" name="Picture 2" descr="http://2.bp.blogspot.com/-_X-WmdKJ8jc/TcwaEZ7REHI/AAAAAAAAAI4/LkyhEjH0efs/s400/sellante1.jpg"/>
          <p:cNvPicPr>
            <a:picLocks noChangeAspect="1" noChangeArrowheads="1"/>
          </p:cNvPicPr>
          <p:nvPr/>
        </p:nvPicPr>
        <p:blipFill>
          <a:blip r:embed="rId2" cstate="print"/>
          <a:srcRect l="11956" t="5640" r="4350" b="9764"/>
          <a:stretch>
            <a:fillRect/>
          </a:stretch>
        </p:blipFill>
        <p:spPr bwMode="auto">
          <a:xfrm>
            <a:off x="5373150" y="1349770"/>
            <a:ext cx="3402378" cy="2430270"/>
          </a:xfrm>
          <a:prstGeom prst="rect">
            <a:avLst/>
          </a:prstGeom>
          <a:noFill/>
        </p:spPr>
      </p:pic>
      <p:pic>
        <p:nvPicPr>
          <p:cNvPr id="5124" name="Picture 4" descr="http://2.bp.blogspot.com/-TX-eeRH7CM0/TcwaIrTpwZI/AAAAAAAAAI8/aKN4zfWUZic/s400/sellante2.jpg"/>
          <p:cNvPicPr>
            <a:picLocks noChangeAspect="1" noChangeArrowheads="1"/>
          </p:cNvPicPr>
          <p:nvPr/>
        </p:nvPicPr>
        <p:blipFill>
          <a:blip r:embed="rId3" cstate="print"/>
          <a:srcRect l="11780" t="7270" r="4286" b="9380"/>
          <a:stretch>
            <a:fillRect/>
          </a:stretch>
        </p:blipFill>
        <p:spPr bwMode="auto">
          <a:xfrm>
            <a:off x="5793006" y="4324254"/>
            <a:ext cx="3078342" cy="2430270"/>
          </a:xfrm>
          <a:prstGeom prst="rect">
            <a:avLst/>
          </a:prstGeom>
          <a:noFill/>
        </p:spPr>
      </p:pic>
      <p:pic>
        <p:nvPicPr>
          <p:cNvPr id="10" name="Picture 2" descr="I:\DCIM\101MSDCF\DSC017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385" y="1233062"/>
            <a:ext cx="2273399" cy="1753978"/>
          </a:xfrm>
          <a:prstGeom prst="rect">
            <a:avLst/>
          </a:prstGeom>
          <a:noFill/>
        </p:spPr>
      </p:pic>
      <p:grpSp>
        <p:nvGrpSpPr>
          <p:cNvPr id="11" name="Grupo 10"/>
          <p:cNvGrpSpPr/>
          <p:nvPr/>
        </p:nvGrpSpPr>
        <p:grpSpPr>
          <a:xfrm>
            <a:off x="3135684" y="1681173"/>
            <a:ext cx="1995709" cy="2343509"/>
            <a:chOff x="460771" y="1322766"/>
            <a:chExt cx="1995709" cy="2343509"/>
          </a:xfrm>
        </p:grpSpPr>
        <p:pic>
          <p:nvPicPr>
            <p:cNvPr id="12" name="Picture 2" descr="I:\DCIM\101MSDCF\DSC01776.JPG"/>
            <p:cNvPicPr>
              <a:picLocks noChangeAspect="1" noChangeArrowheads="1"/>
            </p:cNvPicPr>
            <p:nvPr/>
          </p:nvPicPr>
          <p:blipFill>
            <a:blip r:embed="rId5" cstate="print"/>
            <a:srcRect r="37874"/>
            <a:stretch>
              <a:fillRect/>
            </a:stretch>
          </p:blipFill>
          <p:spPr bwMode="auto">
            <a:xfrm>
              <a:off x="460771" y="1322766"/>
              <a:ext cx="1898173" cy="1998222"/>
            </a:xfrm>
            <a:prstGeom prst="rect">
              <a:avLst/>
            </a:prstGeom>
            <a:noFill/>
          </p:spPr>
        </p:pic>
        <p:pic>
          <p:nvPicPr>
            <p:cNvPr id="13" name="1 Imagen" descr="DSC01775.JPG"/>
            <p:cNvPicPr>
              <a:picLocks noChangeAspect="1"/>
            </p:cNvPicPr>
            <p:nvPr/>
          </p:nvPicPr>
          <p:blipFill>
            <a:blip r:embed="rId6" cstate="print"/>
            <a:srcRect l="62385" t="36697" b="4587"/>
            <a:stretch>
              <a:fillRect/>
            </a:stretch>
          </p:blipFill>
          <p:spPr>
            <a:xfrm>
              <a:off x="1507393" y="2555148"/>
              <a:ext cx="949087" cy="1111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662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  <p:bldP spid="6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VC-870F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4360" b="6601"/>
          <a:stretch>
            <a:fillRect/>
          </a:stretch>
        </p:blipFill>
        <p:spPr bwMode="auto">
          <a:xfrm>
            <a:off x="87682" y="1315811"/>
            <a:ext cx="4914197" cy="3493675"/>
          </a:xfrm>
          <a:prstGeom prst="rect">
            <a:avLst/>
          </a:prstGeom>
          <a:noFill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90817" y="571314"/>
            <a:ext cx="3804986" cy="348942"/>
          </a:xfrm>
          <a:prstGeom prst="rect">
            <a:avLst/>
          </a:prstGeom>
          <a:solidFill>
            <a:srgbClr val="418AB3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Material de restauración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4" name="3 Rectángulo"/>
          <p:cNvSpPr/>
          <p:nvPr/>
        </p:nvSpPr>
        <p:spPr bwMode="auto">
          <a:xfrm>
            <a:off x="492575" y="2179068"/>
            <a:ext cx="822637" cy="241473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s-MX" sz="1200" b="1" dirty="0">
                <a:cs typeface="Arial" pitchFamily="34" charset="0"/>
              </a:rPr>
              <a:t>Selladores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913203" y="1832715"/>
            <a:ext cx="11787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chemeClr val="bg1"/>
                </a:solidFill>
                <a:latin typeface="Arial" charset="0"/>
              </a:rPr>
              <a:t>Cementar</a:t>
            </a:r>
            <a:endParaRPr lang="es-MX" sz="1500" dirty="0">
              <a:solidFill>
                <a:schemeClr val="bg1"/>
              </a:solidFill>
            </a:endParaRPr>
          </a:p>
        </p:txBody>
      </p:sp>
      <p:pic>
        <p:nvPicPr>
          <p:cNvPr id="12" name="Picture 4" descr="http://lnx.endoroot.com/uploads/img4524088b04e6d.jpg"/>
          <p:cNvPicPr>
            <a:picLocks noChangeAspect="1" noChangeArrowheads="1"/>
          </p:cNvPicPr>
          <p:nvPr/>
        </p:nvPicPr>
        <p:blipFill>
          <a:blip r:embed="rId3" cstate="print"/>
          <a:srcRect l="12100" t="61264" r="67970" b="5473"/>
          <a:stretch>
            <a:fillRect/>
          </a:stretch>
        </p:blipFill>
        <p:spPr bwMode="auto">
          <a:xfrm>
            <a:off x="4751979" y="5366866"/>
            <a:ext cx="1512168" cy="1188132"/>
          </a:xfrm>
          <a:prstGeom prst="rect">
            <a:avLst/>
          </a:prstGeom>
          <a:noFill/>
        </p:spPr>
      </p:pic>
      <p:pic>
        <p:nvPicPr>
          <p:cNvPr id="13" name="Picture 4" descr="cemento de ionomeros de vidri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7024" y="940979"/>
            <a:ext cx="2214246" cy="1660685"/>
          </a:xfrm>
          <a:prstGeom prst="rect">
            <a:avLst/>
          </a:prstGeom>
          <a:noFill/>
        </p:spPr>
      </p:pic>
      <p:pic>
        <p:nvPicPr>
          <p:cNvPr id="14" name="Picture 6" descr="Cemento Luting (Resina &amp; Ionomero de Vidrio) Dua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32066" y="1750638"/>
            <a:ext cx="1785938" cy="1785938"/>
          </a:xfrm>
          <a:prstGeom prst="rect">
            <a:avLst/>
          </a:prstGeom>
          <a:noFill/>
        </p:spPr>
      </p:pic>
      <p:pic>
        <p:nvPicPr>
          <p:cNvPr id="15" name="Picture 8" descr="http://www.dentalartigas.com.ar/FOTOS/Voco/voco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6254" y="3494462"/>
            <a:ext cx="2571750" cy="1735931"/>
          </a:xfrm>
          <a:prstGeom prst="rect">
            <a:avLst/>
          </a:prstGeom>
          <a:noFill/>
        </p:spPr>
      </p:pic>
      <p:sp>
        <p:nvSpPr>
          <p:cNvPr id="16" name="11 Almacenamiento de acceso directo"/>
          <p:cNvSpPr/>
          <p:nvPr/>
        </p:nvSpPr>
        <p:spPr>
          <a:xfrm>
            <a:off x="5599134" y="151719"/>
            <a:ext cx="3544273" cy="594066"/>
          </a:xfrm>
          <a:prstGeom prst="flowChartMagneticDrum">
            <a:avLst/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kern="10" dirty="0" err="1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Ionomero</a:t>
            </a:r>
            <a:r>
              <a:rPr lang="es-MX" sz="140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 </a:t>
            </a:r>
          </a:p>
          <a:p>
            <a:pPr algn="ctr"/>
            <a:r>
              <a:rPr lang="es-MX" sz="140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de   vidrio </a:t>
            </a:r>
          </a:p>
          <a:p>
            <a:pPr algn="ctr"/>
            <a:r>
              <a:rPr lang="es-MX" sz="140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Tipo II , III, IV </a:t>
            </a:r>
            <a:endParaRPr lang="es-MX" sz="1400" b="1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Calibri" pitchFamily="34" charset="0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12860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VC-870F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11481" y="4284078"/>
            <a:ext cx="3161726" cy="2301720"/>
          </a:xfrm>
          <a:prstGeom prst="rect">
            <a:avLst/>
          </a:prstGeom>
          <a:noFill/>
        </p:spPr>
      </p:pic>
      <p:pic>
        <p:nvPicPr>
          <p:cNvPr id="7" name="Picture 3" descr="MVC-853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1" y="1086535"/>
            <a:ext cx="3537013" cy="2517744"/>
          </a:xfrm>
          <a:prstGeom prst="rect">
            <a:avLst/>
          </a:prstGeom>
          <a:noFill/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4309104" y="1086535"/>
            <a:ext cx="2932944" cy="7765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Tiempo de mezcla  y</a:t>
            </a: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 trabajo  2 minutos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4244485" y="5549052"/>
            <a:ext cx="2625347" cy="3857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Tiempo fraguado total   6 minutos 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18434" name="Picture 2" descr="MVC-262F"/>
          <p:cNvPicPr>
            <a:picLocks noChangeAspect="1" noChangeArrowheads="1"/>
          </p:cNvPicPr>
          <p:nvPr/>
        </p:nvPicPr>
        <p:blipFill>
          <a:blip r:embed="rId4" cstate="print"/>
          <a:srcRect l="34402" t="25641" r="14316" b="35688"/>
          <a:stretch>
            <a:fillRect/>
          </a:stretch>
        </p:blipFill>
        <p:spPr bwMode="auto">
          <a:xfrm>
            <a:off x="4912305" y="2497156"/>
            <a:ext cx="3915054" cy="2214246"/>
          </a:xfrm>
          <a:prstGeom prst="rect">
            <a:avLst/>
          </a:prstGeom>
          <a:noFill/>
        </p:spPr>
      </p:pic>
      <p:sp>
        <p:nvSpPr>
          <p:cNvPr id="8" name="7 Almacenamiento de acceso directo"/>
          <p:cNvSpPr/>
          <p:nvPr/>
        </p:nvSpPr>
        <p:spPr>
          <a:xfrm>
            <a:off x="6397089" y="90897"/>
            <a:ext cx="2430270" cy="594066"/>
          </a:xfrm>
          <a:prstGeom prst="flowChartMagneticDrum">
            <a:avLst/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kern="10" dirty="0" err="1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Ionomero</a:t>
            </a:r>
            <a:r>
              <a:rPr lang="es-MX" sz="120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 </a:t>
            </a:r>
          </a:p>
          <a:p>
            <a:pPr algn="just"/>
            <a:r>
              <a:rPr lang="es-MX" sz="120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Calibri" pitchFamily="34" charset="0"/>
                <a:ea typeface="Tahoma"/>
                <a:cs typeface="Tahoma"/>
              </a:rPr>
              <a:t>de   vidrio Tipo II </a:t>
            </a:r>
            <a:endParaRPr lang="es-MX" sz="120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Calibri" pitchFamily="34" charset="0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69191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16992" y="1682496"/>
            <a:ext cx="85953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Arial" pitchFamily="34" charset="0"/>
                <a:cs typeface="Arial" pitchFamily="34" charset="0"/>
              </a:rPr>
              <a:t>1.- Phillips, R. La ciencia de los materiales dentales de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Skinner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. Editorial  Interamericana-Mc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Graw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-Hill. Ed. 9°. México,1993</a:t>
            </a:r>
          </a:p>
          <a:p>
            <a:r>
              <a:rPr lang="es-MX" sz="1400" dirty="0">
                <a:latin typeface="Arial" pitchFamily="34" charset="0"/>
                <a:cs typeface="Arial" pitchFamily="34" charset="0"/>
              </a:rPr>
              <a:t>2.- Vega del Rio, C. Materiales en Odontología, Fundamentos biológicos, clínicos, biofísicos y físico-químicos. Ed. Avances Médicos Dentales, S.A. Madrid,1996</a:t>
            </a:r>
          </a:p>
          <a:p>
            <a:r>
              <a:rPr lang="es-MX" sz="1400" dirty="0">
                <a:latin typeface="Arial" pitchFamily="34" charset="0"/>
                <a:cs typeface="Arial" pitchFamily="34" charset="0"/>
              </a:rPr>
              <a:t>3.- Craig, R.G. Materiales de Odontología Restauradora. Ed.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Haroouet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Braces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. Ed. N° 10. España, 1998</a:t>
            </a:r>
          </a:p>
          <a:p>
            <a:r>
              <a:rPr lang="es-MX" sz="1400" dirty="0">
                <a:latin typeface="Arial" pitchFamily="34" charset="0"/>
                <a:cs typeface="Arial" pitchFamily="34" charset="0"/>
              </a:rPr>
              <a:t>4.- </a:t>
            </a:r>
            <a:r>
              <a:rPr lang="es-MX" sz="1400" u="sng" dirty="0">
                <a:latin typeface="Arial" pitchFamily="34" charset="0"/>
                <a:cs typeface="Arial" pitchFamily="34" charset="0"/>
                <a:hlinkClick r:id="rId2"/>
              </a:rPr>
              <a:t>http://www.ufsm.br/dentisticaonline/artigo6.html</a:t>
            </a:r>
            <a:endParaRPr lang="es-MX" sz="1400" dirty="0">
              <a:latin typeface="Arial" pitchFamily="34" charset="0"/>
              <a:cs typeface="Arial" pitchFamily="34" charset="0"/>
            </a:endParaRPr>
          </a:p>
          <a:p>
            <a:r>
              <a:rPr lang="es-MX" sz="1400" dirty="0">
                <a:latin typeface="Arial" pitchFamily="34" charset="0"/>
                <a:cs typeface="Arial" pitchFamily="34" charset="0"/>
              </a:rPr>
              <a:t>5.- </a:t>
            </a:r>
            <a:r>
              <a:rPr lang="es-MX" sz="1400" u="sng" dirty="0">
                <a:latin typeface="Arial" pitchFamily="34" charset="0"/>
                <a:cs typeface="Arial" pitchFamily="34" charset="0"/>
                <a:hlinkClick r:id="rId3"/>
              </a:rPr>
              <a:t>http://iadr.confex.com/iadr/2002SanDiego/techprogram/abstract_12431.htm</a:t>
            </a:r>
            <a:endParaRPr lang="es-MX" sz="1400" dirty="0">
              <a:latin typeface="Arial" pitchFamily="34" charset="0"/>
              <a:cs typeface="Arial" pitchFamily="34" charset="0"/>
            </a:endParaRPr>
          </a:p>
          <a:p>
            <a:r>
              <a:rPr lang="es-MX" sz="1400" dirty="0">
                <a:latin typeface="Arial" pitchFamily="34" charset="0"/>
                <a:cs typeface="Arial" pitchFamily="34" charset="0"/>
              </a:rPr>
              <a:t>6.- </a:t>
            </a:r>
            <a:r>
              <a:rPr lang="es-MX" sz="1400" u="sng" dirty="0">
                <a:latin typeface="Arial" pitchFamily="34" charset="0"/>
                <a:cs typeface="Arial" pitchFamily="34" charset="0"/>
                <a:hlinkClick r:id="rId4"/>
              </a:rPr>
              <a:t>http://www.odontologia-online.com/casos/part/MAS/MAS01/mas01.html</a:t>
            </a:r>
            <a:endParaRPr lang="es-MX" sz="1400" dirty="0">
              <a:latin typeface="Arial" pitchFamily="34" charset="0"/>
              <a:cs typeface="Arial" pitchFamily="34" charset="0"/>
            </a:endParaRPr>
          </a:p>
          <a:p>
            <a:r>
              <a:rPr lang="es-MX" sz="1400" dirty="0">
                <a:latin typeface="Arial" pitchFamily="34" charset="0"/>
                <a:cs typeface="Arial" pitchFamily="34" charset="0"/>
              </a:rPr>
              <a:t>7. -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Dental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Advisor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July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/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Ausgust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Vol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18, No. 6, 2001</a:t>
            </a:r>
          </a:p>
          <a:p>
            <a:r>
              <a:rPr lang="es-MX" sz="1400" dirty="0">
                <a:latin typeface="Arial" pitchFamily="34" charset="0"/>
                <a:cs typeface="Arial" pitchFamily="34" charset="0"/>
              </a:rPr>
              <a:t>8.- </a:t>
            </a:r>
            <a:r>
              <a:rPr lang="es-MX" sz="1400" dirty="0">
                <a:latin typeface="Arial" pitchFamily="34" charset="0"/>
                <a:cs typeface="Arial" pitchFamily="34" charset="0"/>
                <a:hlinkClick r:id="rId5"/>
              </a:rPr>
              <a:t>http://www.medicosdelsalvador.com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MX" sz="1400" dirty="0">
                <a:latin typeface="Arial" pitchFamily="34" charset="0"/>
                <a:cs typeface="Arial" pitchFamily="34" charset="0"/>
              </a:rPr>
              <a:t>9.-</a:t>
            </a:r>
            <a:r>
              <a:rPr lang="es-MX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6"/>
              </a:rPr>
              <a:t> http://www.youtube.com/watch?v=FFMCLrczCrw&amp;feature=related</a:t>
            </a:r>
            <a:r>
              <a:rPr lang="es-MX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16992" y="1094550"/>
            <a:ext cx="9800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350" dirty="0">
                <a:latin typeface="Calibri" pitchFamily="34" charset="0"/>
              </a:rPr>
              <a:t>Bibliografía</a:t>
            </a:r>
            <a:endParaRPr lang="es-MX" sz="1350" dirty="0"/>
          </a:p>
        </p:txBody>
      </p:sp>
    </p:spTree>
    <p:extLst>
      <p:ext uri="{BB962C8B-B14F-4D97-AF65-F5344CB8AC3E}">
        <p14:creationId xmlns:p14="http://schemas.microsoft.com/office/powerpoint/2010/main" val="2837915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1161048" y="828424"/>
            <a:ext cx="7287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grpSp>
        <p:nvGrpSpPr>
          <p:cNvPr id="14" name="13 Grupo"/>
          <p:cNvGrpSpPr/>
          <p:nvPr/>
        </p:nvGrpSpPr>
        <p:grpSpPr>
          <a:xfrm>
            <a:off x="1331641" y="4055658"/>
            <a:ext cx="2781379" cy="1837606"/>
            <a:chOff x="5314280" y="4088836"/>
            <a:chExt cx="3708505" cy="2703490"/>
          </a:xfrm>
        </p:grpSpPr>
        <p:pic>
          <p:nvPicPr>
            <p:cNvPr id="91138" name="Picture 2" descr="MVC-871F"/>
            <p:cNvPicPr>
              <a:picLocks noChangeAspect="1" noChangeArrowheads="1"/>
            </p:cNvPicPr>
            <p:nvPr/>
          </p:nvPicPr>
          <p:blipFill>
            <a:blip r:embed="rId2" cstate="print">
              <a:lum bright="20000"/>
            </a:blip>
            <a:srcRect b="10340"/>
            <a:stretch>
              <a:fillRect/>
            </a:stretch>
          </p:blipFill>
          <p:spPr bwMode="auto">
            <a:xfrm>
              <a:off x="5314280" y="4298546"/>
              <a:ext cx="3708505" cy="2493780"/>
            </a:xfrm>
            <a:prstGeom prst="rect">
              <a:avLst/>
            </a:prstGeom>
            <a:noFill/>
          </p:spPr>
        </p:pic>
        <p:sp>
          <p:nvSpPr>
            <p:cNvPr id="9" name="8 Rectángulo"/>
            <p:cNvSpPr/>
            <p:nvPr/>
          </p:nvSpPr>
          <p:spPr>
            <a:xfrm>
              <a:off x="5545988" y="4088836"/>
              <a:ext cx="3384376" cy="1052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s-ES" sz="1350" b="1" dirty="0">
                <a:solidFill>
                  <a:schemeClr val="bg1"/>
                </a:solidFill>
                <a:latin typeface="Arial" charset="0"/>
              </a:endParaRPr>
            </a:p>
            <a:p>
              <a:r>
                <a:rPr lang="es-ES" sz="1350" b="1" dirty="0">
                  <a:solidFill>
                    <a:schemeClr val="bg1"/>
                  </a:solidFill>
                  <a:latin typeface="Arial" charset="0"/>
                </a:rPr>
                <a:t>  Tres a 4 capas con pincel.</a:t>
              </a:r>
            </a:p>
            <a:p>
              <a:r>
                <a:rPr lang="es-ES" sz="1350" b="1" dirty="0">
                  <a:solidFill>
                    <a:schemeClr val="bg1"/>
                  </a:solidFill>
                  <a:latin typeface="Arial" charset="0"/>
                </a:rPr>
                <a:t>  </a:t>
              </a:r>
              <a:endParaRPr lang="es-MX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2666059" y="2062752"/>
            <a:ext cx="3996444" cy="27699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Arial" charset="0"/>
              </a:rPr>
              <a:t> Colocar siempre sobre dos bases protectoras</a:t>
            </a:r>
          </a:p>
        </p:txBody>
      </p:sp>
      <p:sp>
        <p:nvSpPr>
          <p:cNvPr id="18" name="17 Rectángulo"/>
          <p:cNvSpPr/>
          <p:nvPr/>
        </p:nvSpPr>
        <p:spPr bwMode="auto">
          <a:xfrm>
            <a:off x="1517910" y="3662980"/>
            <a:ext cx="842352" cy="29703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s-MX" sz="1050" b="1" dirty="0">
                <a:latin typeface="Arial" pitchFamily="34" charset="0"/>
                <a:cs typeface="Arial" pitchFamily="34" charset="0"/>
              </a:rPr>
              <a:t>    1.- </a:t>
            </a:r>
            <a:r>
              <a:rPr kumimoji="1" lang="es-MX" sz="1050" b="1" dirty="0" err="1">
                <a:latin typeface="Arial" pitchFamily="34" charset="0"/>
                <a:cs typeface="Arial" pitchFamily="34" charset="0"/>
              </a:rPr>
              <a:t>Dycal</a:t>
            </a:r>
            <a:endParaRPr kumimoji="1" lang="es-MX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1555716" y="2919323"/>
            <a:ext cx="842352" cy="27003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s-MX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3.- Barniz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s-MX" sz="105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19 Rectángulo"/>
          <p:cNvSpPr/>
          <p:nvPr/>
        </p:nvSpPr>
        <p:spPr bwMode="auto">
          <a:xfrm>
            <a:off x="1588740" y="3265159"/>
            <a:ext cx="648072" cy="27003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s-MX" sz="1050" b="1" dirty="0">
                <a:latin typeface="Arial" pitchFamily="34" charset="0"/>
                <a:cs typeface="Arial" pitchFamily="34" charset="0"/>
              </a:rPr>
              <a:t>2.- </a:t>
            </a:r>
            <a:r>
              <a:rPr kumimoji="1" lang="es-MX" sz="1050" b="1" dirty="0" err="1">
                <a:latin typeface="Arial" pitchFamily="34" charset="0"/>
                <a:cs typeface="Arial" pitchFamily="34" charset="0"/>
              </a:rPr>
              <a:t>Zoe</a:t>
            </a:r>
            <a:r>
              <a:rPr kumimoji="1" lang="es-MX" sz="105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2" name="21 Rectángulo"/>
          <p:cNvSpPr/>
          <p:nvPr/>
        </p:nvSpPr>
        <p:spPr>
          <a:xfrm rot="16200000">
            <a:off x="4569510" y="-1838112"/>
            <a:ext cx="728700" cy="608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1" name="10 Rectángulo"/>
          <p:cNvSpPr/>
          <p:nvPr/>
        </p:nvSpPr>
        <p:spPr>
          <a:xfrm>
            <a:off x="1247275" y="1144399"/>
            <a:ext cx="4080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solidFill>
                  <a:schemeClr val="bg1"/>
                </a:solidFill>
                <a:latin typeface="Arial" charset="0"/>
              </a:rPr>
              <a:t>Medios cementantes, que no deben  estar en contacto directo sobre la pared  </a:t>
            </a:r>
            <a:r>
              <a:rPr lang="es-ES" sz="1200" b="1" dirty="0" err="1">
                <a:solidFill>
                  <a:schemeClr val="bg1"/>
                </a:solidFill>
                <a:latin typeface="Arial" charset="0"/>
              </a:rPr>
              <a:t>pulpar</a:t>
            </a:r>
            <a:r>
              <a:rPr lang="es-ES" sz="1200" b="1" dirty="0">
                <a:solidFill>
                  <a:schemeClr val="bg1"/>
                </a:solidFill>
                <a:latin typeface="Arial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634" y="3334645"/>
            <a:ext cx="2471738" cy="1907381"/>
          </a:xfrm>
          <a:prstGeom prst="rect">
            <a:avLst/>
          </a:prstGeom>
        </p:spPr>
      </p:pic>
      <p:sp>
        <p:nvSpPr>
          <p:cNvPr id="17" name="16 Proceso"/>
          <p:cNvSpPr/>
          <p:nvPr/>
        </p:nvSpPr>
        <p:spPr bwMode="auto">
          <a:xfrm>
            <a:off x="5851153" y="4490835"/>
            <a:ext cx="717515" cy="1924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848"/>
              <a:gd name="connsiteY0" fmla="*/ 0 h 10000"/>
              <a:gd name="connsiteX1" fmla="*/ 10000 w 10848"/>
              <a:gd name="connsiteY1" fmla="*/ 0 h 10000"/>
              <a:gd name="connsiteX2" fmla="*/ 10848 w 10848"/>
              <a:gd name="connsiteY2" fmla="*/ 4530 h 10000"/>
              <a:gd name="connsiteX3" fmla="*/ 10000 w 10848"/>
              <a:gd name="connsiteY3" fmla="*/ 10000 h 10000"/>
              <a:gd name="connsiteX4" fmla="*/ 0 w 10848"/>
              <a:gd name="connsiteY4" fmla="*/ 10000 h 10000"/>
              <a:gd name="connsiteX5" fmla="*/ 0 w 10848"/>
              <a:gd name="connsiteY5" fmla="*/ 0 h 10000"/>
              <a:gd name="connsiteX0" fmla="*/ 798 w 10848"/>
              <a:gd name="connsiteY0" fmla="*/ 0 h 11050"/>
              <a:gd name="connsiteX1" fmla="*/ 10000 w 10848"/>
              <a:gd name="connsiteY1" fmla="*/ 1050 h 11050"/>
              <a:gd name="connsiteX2" fmla="*/ 10848 w 10848"/>
              <a:gd name="connsiteY2" fmla="*/ 5580 h 11050"/>
              <a:gd name="connsiteX3" fmla="*/ 10000 w 10848"/>
              <a:gd name="connsiteY3" fmla="*/ 11050 h 11050"/>
              <a:gd name="connsiteX4" fmla="*/ 0 w 10848"/>
              <a:gd name="connsiteY4" fmla="*/ 11050 h 11050"/>
              <a:gd name="connsiteX5" fmla="*/ 798 w 10848"/>
              <a:gd name="connsiteY5" fmla="*/ 0 h 11050"/>
              <a:gd name="connsiteX0" fmla="*/ 798 w 10848"/>
              <a:gd name="connsiteY0" fmla="*/ 0 h 11050"/>
              <a:gd name="connsiteX1" fmla="*/ 9601 w 10848"/>
              <a:gd name="connsiteY1" fmla="*/ 0 h 11050"/>
              <a:gd name="connsiteX2" fmla="*/ 10848 w 10848"/>
              <a:gd name="connsiteY2" fmla="*/ 5580 h 11050"/>
              <a:gd name="connsiteX3" fmla="*/ 10000 w 10848"/>
              <a:gd name="connsiteY3" fmla="*/ 11050 h 11050"/>
              <a:gd name="connsiteX4" fmla="*/ 0 w 10848"/>
              <a:gd name="connsiteY4" fmla="*/ 11050 h 11050"/>
              <a:gd name="connsiteX5" fmla="*/ 798 w 10848"/>
              <a:gd name="connsiteY5" fmla="*/ 0 h 11050"/>
              <a:gd name="connsiteX0" fmla="*/ 798 w 10183"/>
              <a:gd name="connsiteY0" fmla="*/ 0 h 11050"/>
              <a:gd name="connsiteX1" fmla="*/ 9601 w 10183"/>
              <a:gd name="connsiteY1" fmla="*/ 0 h 11050"/>
              <a:gd name="connsiteX2" fmla="*/ 10183 w 10183"/>
              <a:gd name="connsiteY2" fmla="*/ 6105 h 11050"/>
              <a:gd name="connsiteX3" fmla="*/ 10000 w 10183"/>
              <a:gd name="connsiteY3" fmla="*/ 11050 h 11050"/>
              <a:gd name="connsiteX4" fmla="*/ 0 w 10183"/>
              <a:gd name="connsiteY4" fmla="*/ 11050 h 11050"/>
              <a:gd name="connsiteX5" fmla="*/ 798 w 10183"/>
              <a:gd name="connsiteY5" fmla="*/ 0 h 11050"/>
              <a:gd name="connsiteX0" fmla="*/ 1045 w 10430"/>
              <a:gd name="connsiteY0" fmla="*/ 0 h 11050"/>
              <a:gd name="connsiteX1" fmla="*/ 9848 w 10430"/>
              <a:gd name="connsiteY1" fmla="*/ 0 h 11050"/>
              <a:gd name="connsiteX2" fmla="*/ 10430 w 10430"/>
              <a:gd name="connsiteY2" fmla="*/ 6105 h 11050"/>
              <a:gd name="connsiteX3" fmla="*/ 10247 w 10430"/>
              <a:gd name="connsiteY3" fmla="*/ 11050 h 11050"/>
              <a:gd name="connsiteX4" fmla="*/ 247 w 10430"/>
              <a:gd name="connsiteY4" fmla="*/ 11050 h 11050"/>
              <a:gd name="connsiteX5" fmla="*/ 15 w 10430"/>
              <a:gd name="connsiteY5" fmla="*/ 4530 h 11050"/>
              <a:gd name="connsiteX6" fmla="*/ 1045 w 10430"/>
              <a:gd name="connsiteY6" fmla="*/ 0 h 1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" h="11050">
                <a:moveTo>
                  <a:pt x="1045" y="0"/>
                </a:moveTo>
                <a:lnTo>
                  <a:pt x="9848" y="0"/>
                </a:lnTo>
                <a:cubicBezTo>
                  <a:pt x="9820" y="1510"/>
                  <a:pt x="10458" y="4595"/>
                  <a:pt x="10430" y="6105"/>
                </a:cubicBezTo>
                <a:lnTo>
                  <a:pt x="10247" y="11050"/>
                </a:lnTo>
                <a:lnTo>
                  <a:pt x="247" y="11050"/>
                </a:lnTo>
                <a:cubicBezTo>
                  <a:pt x="347" y="8877"/>
                  <a:pt x="-85" y="6703"/>
                  <a:pt x="15" y="4530"/>
                </a:cubicBezTo>
                <a:lnTo>
                  <a:pt x="1045" y="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rgbClr val="FFFFCC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s-MX" sz="900" b="1" dirty="0">
                <a:latin typeface="Arial" pitchFamily="34" charset="0"/>
                <a:cs typeface="Arial" pitchFamily="34" charset="0"/>
              </a:rPr>
              <a:t>   Base</a:t>
            </a:r>
          </a:p>
        </p:txBody>
      </p:sp>
      <p:sp>
        <p:nvSpPr>
          <p:cNvPr id="21" name="20 Rectángulo"/>
          <p:cNvSpPr/>
          <p:nvPr/>
        </p:nvSpPr>
        <p:spPr bwMode="auto">
          <a:xfrm>
            <a:off x="5933600" y="4189057"/>
            <a:ext cx="552618" cy="279174"/>
          </a:xfrm>
          <a:custGeom>
            <a:avLst/>
            <a:gdLst>
              <a:gd name="connsiteX0" fmla="*/ 0 w 736824"/>
              <a:gd name="connsiteY0" fmla="*/ 0 h 360040"/>
              <a:gd name="connsiteX1" fmla="*/ 736824 w 736824"/>
              <a:gd name="connsiteY1" fmla="*/ 0 h 360040"/>
              <a:gd name="connsiteX2" fmla="*/ 736824 w 736824"/>
              <a:gd name="connsiteY2" fmla="*/ 360040 h 360040"/>
              <a:gd name="connsiteX3" fmla="*/ 0 w 736824"/>
              <a:gd name="connsiteY3" fmla="*/ 360040 h 360040"/>
              <a:gd name="connsiteX4" fmla="*/ 0 w 736824"/>
              <a:gd name="connsiteY4" fmla="*/ 0 h 360040"/>
              <a:gd name="connsiteX0" fmla="*/ 0 w 736824"/>
              <a:gd name="connsiteY0" fmla="*/ 12192 h 372232"/>
              <a:gd name="connsiteX1" fmla="*/ 688056 w 736824"/>
              <a:gd name="connsiteY1" fmla="*/ 0 h 372232"/>
              <a:gd name="connsiteX2" fmla="*/ 736824 w 736824"/>
              <a:gd name="connsiteY2" fmla="*/ 372232 h 372232"/>
              <a:gd name="connsiteX3" fmla="*/ 0 w 736824"/>
              <a:gd name="connsiteY3" fmla="*/ 372232 h 372232"/>
              <a:gd name="connsiteX4" fmla="*/ 0 w 736824"/>
              <a:gd name="connsiteY4" fmla="*/ 12192 h 372232"/>
              <a:gd name="connsiteX0" fmla="*/ 85344 w 736824"/>
              <a:gd name="connsiteY0" fmla="*/ 48768 h 372232"/>
              <a:gd name="connsiteX1" fmla="*/ 688056 w 736824"/>
              <a:gd name="connsiteY1" fmla="*/ 0 h 372232"/>
              <a:gd name="connsiteX2" fmla="*/ 736824 w 736824"/>
              <a:gd name="connsiteY2" fmla="*/ 372232 h 372232"/>
              <a:gd name="connsiteX3" fmla="*/ 0 w 736824"/>
              <a:gd name="connsiteY3" fmla="*/ 372232 h 372232"/>
              <a:gd name="connsiteX4" fmla="*/ 85344 w 736824"/>
              <a:gd name="connsiteY4" fmla="*/ 48768 h 372232"/>
              <a:gd name="connsiteX0" fmla="*/ 85344 w 736824"/>
              <a:gd name="connsiteY0" fmla="*/ 48768 h 372232"/>
              <a:gd name="connsiteX1" fmla="*/ 590520 w 736824"/>
              <a:gd name="connsiteY1" fmla="*/ 0 h 372232"/>
              <a:gd name="connsiteX2" fmla="*/ 736824 w 736824"/>
              <a:gd name="connsiteY2" fmla="*/ 372232 h 372232"/>
              <a:gd name="connsiteX3" fmla="*/ 0 w 736824"/>
              <a:gd name="connsiteY3" fmla="*/ 372232 h 372232"/>
              <a:gd name="connsiteX4" fmla="*/ 85344 w 736824"/>
              <a:gd name="connsiteY4" fmla="*/ 48768 h 372232"/>
              <a:gd name="connsiteX0" fmla="*/ 85344 w 736824"/>
              <a:gd name="connsiteY0" fmla="*/ 48768 h 372232"/>
              <a:gd name="connsiteX1" fmla="*/ 590520 w 736824"/>
              <a:gd name="connsiteY1" fmla="*/ 0 h 372232"/>
              <a:gd name="connsiteX2" fmla="*/ 736824 w 736824"/>
              <a:gd name="connsiteY2" fmla="*/ 372232 h 372232"/>
              <a:gd name="connsiteX3" fmla="*/ 0 w 736824"/>
              <a:gd name="connsiteY3" fmla="*/ 372232 h 372232"/>
              <a:gd name="connsiteX4" fmla="*/ 85344 w 736824"/>
              <a:gd name="connsiteY4" fmla="*/ 48768 h 372232"/>
              <a:gd name="connsiteX0" fmla="*/ 85344 w 736824"/>
              <a:gd name="connsiteY0" fmla="*/ 48768 h 372232"/>
              <a:gd name="connsiteX1" fmla="*/ 590520 w 736824"/>
              <a:gd name="connsiteY1" fmla="*/ 0 h 372232"/>
              <a:gd name="connsiteX2" fmla="*/ 736824 w 736824"/>
              <a:gd name="connsiteY2" fmla="*/ 372232 h 372232"/>
              <a:gd name="connsiteX3" fmla="*/ 0 w 736824"/>
              <a:gd name="connsiteY3" fmla="*/ 372232 h 372232"/>
              <a:gd name="connsiteX4" fmla="*/ 85344 w 736824"/>
              <a:gd name="connsiteY4" fmla="*/ 48768 h 37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824" h="372232">
                <a:moveTo>
                  <a:pt x="85344" y="48768"/>
                </a:moveTo>
                <a:cubicBezTo>
                  <a:pt x="253736" y="32512"/>
                  <a:pt x="409936" y="65024"/>
                  <a:pt x="590520" y="0"/>
                </a:cubicBezTo>
                <a:lnTo>
                  <a:pt x="736824" y="372232"/>
                </a:lnTo>
                <a:lnTo>
                  <a:pt x="0" y="372232"/>
                </a:lnTo>
                <a:lnTo>
                  <a:pt x="85344" y="48768"/>
                </a:lnTo>
                <a:close/>
              </a:path>
            </a:pathLst>
          </a:custGeom>
          <a:solidFill>
            <a:srgbClr val="3891A7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s-MX" sz="1050" b="1" dirty="0">
                <a:latin typeface="Arial" pitchFamily="34" charset="0"/>
                <a:cs typeface="Arial" pitchFamily="34" charset="0"/>
              </a:rPr>
              <a:t>Otro</a:t>
            </a:r>
          </a:p>
        </p:txBody>
      </p:sp>
      <p:sp>
        <p:nvSpPr>
          <p:cNvPr id="4" name="Menos 3"/>
          <p:cNvSpPr/>
          <p:nvPr/>
        </p:nvSpPr>
        <p:spPr>
          <a:xfrm>
            <a:off x="6030162" y="4095181"/>
            <a:ext cx="324036" cy="142544"/>
          </a:xfrm>
          <a:prstGeom prst="mathMinus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350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5804306" y="1017967"/>
            <a:ext cx="1943100" cy="5208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Cementos </a:t>
            </a: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No medicados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96727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19" grpId="1" animBg="1"/>
      <p:bldP spid="20" grpId="0" animBg="1"/>
      <p:bldP spid="11" grpId="0"/>
      <p:bldP spid="17" grpId="0" animBg="1"/>
      <p:bldP spid="21" grpId="0" animBg="1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 rot="16200000">
            <a:off x="4592538" y="-1822512"/>
            <a:ext cx="728700" cy="608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6" name="5 Rectángulo"/>
          <p:cNvSpPr/>
          <p:nvPr/>
        </p:nvSpPr>
        <p:spPr>
          <a:xfrm>
            <a:off x="1115616" y="857250"/>
            <a:ext cx="7287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141730" y="935479"/>
            <a:ext cx="2052228" cy="216024"/>
          </a:xfrm>
          <a:prstGeom prst="rect">
            <a:avLst/>
          </a:prstGeom>
          <a:solidFill>
            <a:srgbClr val="DADAEA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Cemento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219020" y="1241097"/>
            <a:ext cx="6777372" cy="4726186"/>
            <a:chOff x="101360" y="511795"/>
            <a:chExt cx="9036496" cy="6301581"/>
          </a:xfrm>
        </p:grpSpPr>
        <p:pic>
          <p:nvPicPr>
            <p:cNvPr id="9218" name="Picture 2" descr="I:\DCIM\101MSDCF\DSC0177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1360" y="511795"/>
              <a:ext cx="9036496" cy="63015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</p:pic>
        <p:sp>
          <p:nvSpPr>
            <p:cNvPr id="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4067944" y="1082152"/>
              <a:ext cx="1512168" cy="100950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MX" sz="1350" kern="10" dirty="0">
                  <a:ln w="9525">
                    <a:noFill/>
                    <a:miter lim="800000"/>
                    <a:headEnd/>
                    <a:tailEnd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Tahoma"/>
                  <a:ea typeface="Tahoma"/>
                  <a:cs typeface="Tahoma"/>
                </a:rPr>
                <a:t> Fosfato</a:t>
              </a:r>
            </a:p>
            <a:p>
              <a:pPr algn="ctr"/>
              <a:r>
                <a:rPr lang="es-MX" sz="1350" kern="10" dirty="0">
                  <a:ln w="9525">
                    <a:noFill/>
                    <a:miter lim="800000"/>
                    <a:headEnd/>
                    <a:tailEnd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Tahoma"/>
                  <a:ea typeface="Tahoma"/>
                  <a:cs typeface="Tahoma"/>
                </a:rPr>
                <a:t> de Zinc</a:t>
              </a:r>
              <a:endPara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endParaRPr>
            </a:p>
          </p:txBody>
        </p:sp>
      </p:grp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057900" y="857250"/>
            <a:ext cx="1862472" cy="519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59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No</a:t>
            </a:r>
          </a:p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medicado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63090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24886" y="889768"/>
            <a:ext cx="728700" cy="596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4" name="13 Rectángulo"/>
          <p:cNvSpPr/>
          <p:nvPr/>
        </p:nvSpPr>
        <p:spPr>
          <a:xfrm rot="16200000">
            <a:off x="4669279" y="-3584953"/>
            <a:ext cx="728700" cy="822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224886" y="230234"/>
            <a:ext cx="1548237" cy="329667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Dosificación  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953586" y="1654907"/>
            <a:ext cx="3672408" cy="346249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just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Mueva el frasco del polvo para separarlo. </a:t>
            </a:r>
          </a:p>
          <a:p>
            <a:pPr algn="just">
              <a:spcBef>
                <a:spcPct val="0"/>
              </a:spcBef>
              <a:defRPr/>
            </a:pP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992622" y="3873884"/>
            <a:ext cx="3318954" cy="417239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Utilice la  medida para  el polvo, al ras.</a:t>
            </a:r>
          </a:p>
          <a:p>
            <a:pPr algn="just">
              <a:spcBef>
                <a:spcPct val="0"/>
              </a:spcBef>
              <a:defRPr/>
            </a:pP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043854" y="445282"/>
            <a:ext cx="3013537" cy="321471"/>
          </a:xfrm>
          <a:prstGeom prst="rect">
            <a:avLst/>
          </a:prstGeom>
          <a:solidFill>
            <a:srgbClr val="418AB3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Cemento  no medicado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14067" y="913345"/>
            <a:ext cx="1401666" cy="300082"/>
          </a:xfrm>
          <a:prstGeom prst="rect">
            <a:avLst/>
          </a:prstGeom>
          <a:solidFill>
            <a:srgbClr val="418AB3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Fosfato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 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de Zinc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953586" y="2687224"/>
            <a:ext cx="4309283" cy="427762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Ponga el polvo en la loseta  fría 18  a 21 grados C</a:t>
            </a:r>
            <a:r>
              <a:rPr lang="es-MX" sz="10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992622" y="4872812"/>
            <a:ext cx="2916324" cy="477357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es-MX" sz="135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Coloque  el # de gotas requeridas   </a:t>
            </a:r>
          </a:p>
          <a:p>
            <a:pPr algn="just">
              <a:spcBef>
                <a:spcPct val="0"/>
              </a:spcBef>
              <a:defRPr/>
            </a:pPr>
            <a:endParaRPr lang="es-MX" sz="135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4" descr="MVC-860F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21121" t="32077" r="32866"/>
          <a:stretch>
            <a:fillRect/>
          </a:stretch>
        </p:blipFill>
        <p:spPr bwMode="auto">
          <a:xfrm>
            <a:off x="7609060" y="2662492"/>
            <a:ext cx="1404156" cy="1783723"/>
          </a:xfrm>
          <a:prstGeom prst="rect">
            <a:avLst/>
          </a:prstGeom>
          <a:noFill/>
        </p:spPr>
      </p:pic>
      <p:pic>
        <p:nvPicPr>
          <p:cNvPr id="10" name="Picture 2" descr="I:\DCIM\101MSDCF\DSC0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4053" y="1204074"/>
            <a:ext cx="1781232" cy="1242138"/>
          </a:xfrm>
          <a:prstGeom prst="rect">
            <a:avLst/>
          </a:prstGeom>
          <a:noFill/>
        </p:spPr>
      </p:pic>
      <p:pic>
        <p:nvPicPr>
          <p:cNvPr id="11" name="Picture 5" descr="MVC-865F"/>
          <p:cNvPicPr>
            <a:picLocks noChangeAspect="1" noChangeArrowheads="1"/>
          </p:cNvPicPr>
          <p:nvPr/>
        </p:nvPicPr>
        <p:blipFill>
          <a:blip r:embed="rId4" cstate="print"/>
          <a:srcRect l="43067" t="39226" r="25772" b="23439"/>
          <a:stretch>
            <a:fillRect/>
          </a:stretch>
        </p:blipFill>
        <p:spPr bwMode="auto">
          <a:xfrm>
            <a:off x="6681216" y="4687244"/>
            <a:ext cx="2324377" cy="2088651"/>
          </a:xfrm>
          <a:prstGeom prst="rect">
            <a:avLst/>
          </a:prstGeom>
          <a:noFill/>
        </p:spPr>
      </p:pic>
      <p:pic>
        <p:nvPicPr>
          <p:cNvPr id="12" name="Picture 4" descr="Losetas de cristal H046">
            <a:hlinkClick r:id="rId5" tooltip="Losetas de cristal  H046,H045,T011 ,T012,H044"/>
          </p:cNvPr>
          <p:cNvPicPr>
            <a:picLocks noChangeAspect="1" noChangeArrowheads="1"/>
          </p:cNvPicPr>
          <p:nvPr/>
        </p:nvPicPr>
        <p:blipFill>
          <a:blip r:embed="rId6" cstate="print"/>
          <a:srcRect l="23559" t="54316" r="27361" b="6420"/>
          <a:stretch>
            <a:fillRect/>
          </a:stretch>
        </p:blipFill>
        <p:spPr bwMode="auto">
          <a:xfrm>
            <a:off x="5554078" y="2901105"/>
            <a:ext cx="1429975" cy="857984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1075296" y="6196223"/>
            <a:ext cx="40770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b="1" dirty="0">
                <a:latin typeface="Arial" pitchFamily="34" charset="0"/>
                <a:cs typeface="Arial" pitchFamily="34" charset="0"/>
                <a:hlinkClick r:id="rId7"/>
              </a:rPr>
              <a:t>http://www.youtube.com/watch?v=p78xCbQ29JA</a:t>
            </a:r>
            <a:endParaRPr lang="es-MX" sz="1050" b="1" dirty="0">
              <a:latin typeface="Arial" pitchFamily="34" charset="0"/>
              <a:cs typeface="Arial" pitchFamily="34" charset="0"/>
            </a:endParaRPr>
          </a:p>
          <a:p>
            <a:r>
              <a:rPr lang="es-MX" sz="1050" b="1" dirty="0">
                <a:latin typeface="Arial" pitchFamily="34" charset="0"/>
                <a:cs typeface="Arial" pitchFamily="34" charset="0"/>
              </a:rPr>
              <a:t>Ver Video</a:t>
            </a:r>
            <a:endParaRPr lang="es-MX" sz="105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30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bldLvl="4" animBg="1"/>
      <p:bldP spid="4" grpId="0" build="p" bldLvl="4" animBg="1"/>
      <p:bldP spid="5" grpId="0" animBg="1"/>
      <p:bldP spid="7" grpId="0" build="p" bldLvl="4" animBg="1"/>
      <p:bldP spid="8" grpId="0" build="p" bldLvl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 rot="16200000">
            <a:off x="4408818" y="-3674726"/>
            <a:ext cx="728700" cy="847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3" name="12 Rectángulo"/>
          <p:cNvSpPr/>
          <p:nvPr/>
        </p:nvSpPr>
        <p:spPr>
          <a:xfrm>
            <a:off x="51610" y="926345"/>
            <a:ext cx="826214" cy="5803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542795" y="2104761"/>
            <a:ext cx="3366008" cy="890886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s-MX" sz="15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Tiempo de espatulado 10 segundos 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57409" y="3284598"/>
            <a:ext cx="5607728" cy="692911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5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Tiempo trabajo 30 segundos,  a partir del final de terminar  mezcla  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36448" y="1029604"/>
            <a:ext cx="3540606" cy="79189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Manipulación </a:t>
            </a:r>
            <a:r>
              <a:rPr lang="es-ES" sz="1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p/ cementación, hebra </a:t>
            </a:r>
            <a:endParaRPr lang="es-MX" sz="15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6733" y="4392010"/>
            <a:ext cx="4637989" cy="845567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5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Aplicar durante el tiempo que dure brillante la mezcla 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9478" y="5700356"/>
            <a:ext cx="4466904" cy="791898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5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Tiempo total  de  endurecimiento de   2 minutos 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6254305" y="381537"/>
            <a:ext cx="2464611" cy="32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Cemento  no medicado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19835" y="539523"/>
            <a:ext cx="1650361" cy="300082"/>
          </a:xfrm>
          <a:prstGeom prst="rect">
            <a:avLst/>
          </a:prstGeom>
          <a:solidFill>
            <a:srgbClr val="418AB3"/>
          </a:solidFill>
        </p:spPr>
        <p:txBody>
          <a:bodyPr wrap="square">
            <a:spAutoFit/>
          </a:bodyPr>
          <a:lstStyle/>
          <a:p>
            <a:pPr algn="ctr"/>
            <a:r>
              <a:rPr lang="es-MX" sz="1350" b="1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Arial" pitchFamily="34" charset="0"/>
                <a:ea typeface="Tahoma"/>
                <a:cs typeface="Arial" pitchFamily="34" charset="0"/>
              </a:rPr>
              <a:t>Fosfato de zinc</a:t>
            </a:r>
            <a:endParaRPr lang="es-MX" sz="1350" b="1" kern="10" dirty="0">
              <a:ln w="9525">
                <a:noFill/>
                <a:miter lim="800000"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Arial" pitchFamily="34" charset="0"/>
              <a:ea typeface="Tahoma"/>
              <a:cs typeface="Arial" pitchFamily="34" charset="0"/>
            </a:endParaRPr>
          </a:p>
        </p:txBody>
      </p:sp>
      <p:pic>
        <p:nvPicPr>
          <p:cNvPr id="9" name="Picture 3" descr="MVC-859F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4710" t="22584" r="10828"/>
          <a:stretch>
            <a:fillRect/>
          </a:stretch>
        </p:blipFill>
        <p:spPr bwMode="auto">
          <a:xfrm rot="16200000" flipV="1">
            <a:off x="5887775" y="944215"/>
            <a:ext cx="1539119" cy="1658550"/>
          </a:xfrm>
          <a:prstGeom prst="rect">
            <a:avLst/>
          </a:prstGeom>
          <a:noFill/>
        </p:spPr>
      </p:pic>
      <p:pic>
        <p:nvPicPr>
          <p:cNvPr id="10" name="Picture 2" descr="I:\DCIM\101MSDCF\DSC01773.JPG"/>
          <p:cNvPicPr>
            <a:picLocks noChangeAspect="1" noChangeArrowheads="1"/>
          </p:cNvPicPr>
          <p:nvPr/>
        </p:nvPicPr>
        <p:blipFill>
          <a:blip r:embed="rId3" cstate="print"/>
          <a:srcRect l="63387" t="9347" b="3700"/>
          <a:stretch>
            <a:fillRect/>
          </a:stretch>
        </p:blipFill>
        <p:spPr bwMode="auto">
          <a:xfrm>
            <a:off x="8119295" y="1020638"/>
            <a:ext cx="890593" cy="1474969"/>
          </a:xfrm>
          <a:prstGeom prst="rect">
            <a:avLst/>
          </a:prstGeom>
          <a:noFill/>
        </p:spPr>
      </p:pic>
      <p:pic>
        <p:nvPicPr>
          <p:cNvPr id="12" name="Picture 2" descr="MVC-862F"/>
          <p:cNvPicPr>
            <a:picLocks noChangeAspect="1" noChangeArrowheads="1"/>
          </p:cNvPicPr>
          <p:nvPr/>
        </p:nvPicPr>
        <p:blipFill>
          <a:blip r:embed="rId4" cstate="print"/>
          <a:srcRect l="13750" t="21109" r="44697" b="46629"/>
          <a:stretch>
            <a:fillRect/>
          </a:stretch>
        </p:blipFill>
        <p:spPr bwMode="auto">
          <a:xfrm>
            <a:off x="5963236" y="2759810"/>
            <a:ext cx="3046748" cy="1799593"/>
          </a:xfrm>
          <a:prstGeom prst="rect">
            <a:avLst/>
          </a:prstGeom>
          <a:noFill/>
        </p:spPr>
      </p:pic>
      <p:pic>
        <p:nvPicPr>
          <p:cNvPr id="15" name="Picture 5" descr="MVC-865F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6165827" y="4776163"/>
            <a:ext cx="2641566" cy="1922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9627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6" presetClass="emp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36972" y="804672"/>
            <a:ext cx="728700" cy="5892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6" name="5 Rectángulo"/>
          <p:cNvSpPr/>
          <p:nvPr/>
        </p:nvSpPr>
        <p:spPr>
          <a:xfrm rot="16200000">
            <a:off x="4577125" y="-3538894"/>
            <a:ext cx="728700" cy="81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129234" y="222281"/>
            <a:ext cx="2754306" cy="5400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No </a:t>
            </a:r>
            <a:r>
              <a:rPr lang="es-MX" sz="1350" kern="10" dirty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medicado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201952" y="312000"/>
            <a:ext cx="2736321" cy="450341"/>
            <a:chOff x="741943" y="908720"/>
            <a:chExt cx="2555118" cy="400303"/>
          </a:xfrm>
          <a:solidFill>
            <a:srgbClr val="418AB3"/>
          </a:solidFill>
        </p:grpSpPr>
        <p:sp>
          <p:nvSpPr>
            <p:cNvPr id="4" name="1 Título"/>
            <p:cNvSpPr txBox="1">
              <a:spLocks/>
            </p:cNvSpPr>
            <p:nvPr/>
          </p:nvSpPr>
          <p:spPr>
            <a:xfrm>
              <a:off x="1475657" y="908720"/>
              <a:ext cx="1821404" cy="338748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lIns="68580" tIns="34290" rIns="68580" bIns="34290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s-MX" b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Policarboxilato</a:t>
              </a:r>
              <a:endParaRPr lang="es-MX" b="1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" name="4 Rectángulo"/>
            <p:cNvSpPr/>
            <p:nvPr/>
          </p:nvSpPr>
          <p:spPr>
            <a:xfrm>
              <a:off x="741943" y="980728"/>
              <a:ext cx="606525" cy="32829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s-MX" b="1" kern="10" dirty="0">
                  <a:ln w="9525">
                    <a:noFill/>
                    <a:miter lim="800000"/>
                    <a:headEnd/>
                    <a:tailEnd/>
                  </a:ln>
                  <a:effectLst>
                    <a:outerShdw dist="45791" dir="2021404" algn="ctr" rotWithShape="0">
                      <a:srgbClr val="C0C0C0"/>
                    </a:outerShdw>
                  </a:effectLst>
                  <a:latin typeface="Tahoma"/>
                  <a:ea typeface="Tahoma"/>
                  <a:cs typeface="Tahoma"/>
                </a:rPr>
                <a:t>PCA</a:t>
              </a:r>
              <a:endParaRPr lang="es-MX" b="1" kern="10" dirty="0">
                <a:ln w="9525">
                  <a:noFill/>
                  <a:miter lim="800000"/>
                  <a:headEnd/>
                  <a:tailEnd/>
                </a:ln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endParaRPr>
            </a:p>
          </p:txBody>
        </p:sp>
      </p:grpSp>
      <p:pic>
        <p:nvPicPr>
          <p:cNvPr id="9" name="Picture 2" descr="Brackets de colores en la boca de un niño con ortodonci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987" t="29193" b="5615"/>
          <a:stretch>
            <a:fillRect/>
          </a:stretch>
        </p:blipFill>
        <p:spPr bwMode="auto">
          <a:xfrm>
            <a:off x="6785334" y="2897195"/>
            <a:ext cx="2074488" cy="1122803"/>
          </a:xfrm>
          <a:prstGeom prst="rect">
            <a:avLst/>
          </a:prstGeom>
          <a:noFill/>
        </p:spPr>
      </p:pic>
      <p:sp>
        <p:nvSpPr>
          <p:cNvPr id="10" name="5 CuadroTexto"/>
          <p:cNvSpPr txBox="1"/>
          <p:nvPr/>
        </p:nvSpPr>
        <p:spPr>
          <a:xfrm>
            <a:off x="4360483" y="804672"/>
            <a:ext cx="116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Usos 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437614" y="2057082"/>
            <a:ext cx="1188132" cy="324036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Coronas 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5303920" y="2738501"/>
            <a:ext cx="1215458" cy="562092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Brackets</a:t>
            </a:r>
          </a:p>
          <a:p>
            <a:pPr algn="ctr">
              <a:spcBef>
                <a:spcPct val="0"/>
              </a:spcBef>
              <a:defRPr/>
            </a:pPr>
            <a:r>
              <a:rPr lang="es-ES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Bandas </a:t>
            </a:r>
            <a:endParaRPr lang="es-MX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47680" y="3681518"/>
            <a:ext cx="1450537" cy="737346"/>
          </a:xfrm>
          <a:prstGeom prst="rect">
            <a:avLst/>
          </a:prstGeom>
          <a:solidFill>
            <a:srgbClr val="418AB3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5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Obturación</a:t>
            </a:r>
          </a:p>
          <a:p>
            <a:pPr algn="ctr">
              <a:spcBef>
                <a:spcPct val="0"/>
              </a:spcBef>
              <a:defRPr/>
            </a:pPr>
            <a:r>
              <a:rPr lang="es-MX" sz="15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s-MX" sz="15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de </a:t>
            </a:r>
            <a:endParaRPr lang="es-MX" sz="1500" b="1" dirty="0" smtClean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s-MX" sz="15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conductos </a:t>
            </a:r>
            <a:endParaRPr lang="es-MX" sz="1500" b="1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4085946" y="5964502"/>
            <a:ext cx="2975772" cy="702078"/>
          </a:xfrm>
          <a:prstGeom prst="rect">
            <a:avLst/>
          </a:prstGeom>
          <a:solidFill>
            <a:srgbClr val="418AB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MX" sz="1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Relleno temporal en dientes de pronóstico dudoso </a:t>
            </a:r>
          </a:p>
        </p:txBody>
      </p:sp>
      <p:pic>
        <p:nvPicPr>
          <p:cNvPr id="17" name="Picture 2" descr="MVC-877F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49333" t="27670" r="16000" b="25219"/>
          <a:stretch>
            <a:fillRect/>
          </a:stretch>
        </p:blipFill>
        <p:spPr bwMode="auto">
          <a:xfrm>
            <a:off x="5749938" y="3392750"/>
            <a:ext cx="919964" cy="1026114"/>
          </a:xfrm>
          <a:prstGeom prst="rect">
            <a:avLst/>
          </a:prstGeom>
          <a:noFill/>
        </p:spPr>
      </p:pic>
      <p:pic>
        <p:nvPicPr>
          <p:cNvPr id="18" name="Picture 2" descr="MVC-877F"/>
          <p:cNvPicPr>
            <a:picLocks noChangeAspect="1" noChangeArrowheads="1"/>
          </p:cNvPicPr>
          <p:nvPr/>
        </p:nvPicPr>
        <p:blipFill>
          <a:blip r:embed="rId4" cstate="print"/>
          <a:srcRect l="28852" t="28241" r="50910" b="40518"/>
          <a:stretch>
            <a:fillRect/>
          </a:stretch>
        </p:blipFill>
        <p:spPr bwMode="auto">
          <a:xfrm>
            <a:off x="5751800" y="1417679"/>
            <a:ext cx="918102" cy="959401"/>
          </a:xfrm>
          <a:prstGeom prst="rect">
            <a:avLst/>
          </a:prstGeom>
          <a:noFill/>
        </p:spPr>
      </p:pic>
      <p:grpSp>
        <p:nvGrpSpPr>
          <p:cNvPr id="19" name="13 Grupo"/>
          <p:cNvGrpSpPr/>
          <p:nvPr/>
        </p:nvGrpSpPr>
        <p:grpSpPr>
          <a:xfrm>
            <a:off x="647680" y="1040702"/>
            <a:ext cx="1494830" cy="1874175"/>
            <a:chOff x="7524328" y="1052736"/>
            <a:chExt cx="1368152" cy="2016224"/>
          </a:xfrm>
        </p:grpSpPr>
        <p:pic>
          <p:nvPicPr>
            <p:cNvPr id="20" name="Picture 2" descr="I:\DCIM\101MSDCF\DSC01772.JPG"/>
            <p:cNvPicPr>
              <a:picLocks noChangeAspect="1" noChangeArrowheads="1"/>
            </p:cNvPicPr>
            <p:nvPr/>
          </p:nvPicPr>
          <p:blipFill>
            <a:blip r:embed="rId5" cstate="print"/>
            <a:srcRect l="83075" t="40479" b="8347"/>
            <a:stretch>
              <a:fillRect/>
            </a:stretch>
          </p:blipFill>
          <p:spPr bwMode="auto">
            <a:xfrm>
              <a:off x="8172636" y="1484784"/>
              <a:ext cx="719844" cy="1584176"/>
            </a:xfrm>
            <a:prstGeom prst="rect">
              <a:avLst/>
            </a:prstGeom>
            <a:noFill/>
          </p:spPr>
        </p:pic>
        <p:pic>
          <p:nvPicPr>
            <p:cNvPr id="21" name="Picture 3" descr="I:\DCIM\101MSDCF\DSC01772.JPG"/>
            <p:cNvPicPr>
              <a:picLocks noChangeAspect="1" noChangeArrowheads="1"/>
            </p:cNvPicPr>
            <p:nvPr/>
          </p:nvPicPr>
          <p:blipFill>
            <a:blip r:embed="rId6" cstate="print"/>
            <a:srcRect l="31100" t="8347" r="49213"/>
            <a:stretch>
              <a:fillRect/>
            </a:stretch>
          </p:blipFill>
          <p:spPr bwMode="auto">
            <a:xfrm>
              <a:off x="7524328" y="1052736"/>
              <a:ext cx="648072" cy="1996417"/>
            </a:xfrm>
            <a:prstGeom prst="rect">
              <a:avLst/>
            </a:prstGeom>
            <a:noFill/>
          </p:spPr>
        </p:pic>
      </p:grpSp>
      <p:pic>
        <p:nvPicPr>
          <p:cNvPr id="26" name="Picture 2" descr="F:\pca hebra 01.jpg"/>
          <p:cNvPicPr>
            <a:picLocks noChangeAspect="1" noChangeArrowheads="1"/>
          </p:cNvPicPr>
          <p:nvPr/>
        </p:nvPicPr>
        <p:blipFill>
          <a:blip r:embed="rId7" cstate="print"/>
          <a:srcRect l="7262" t="24046" r="34329" b="24046"/>
          <a:stretch>
            <a:fillRect/>
          </a:stretch>
        </p:blipFill>
        <p:spPr bwMode="auto">
          <a:xfrm>
            <a:off x="7061718" y="1238435"/>
            <a:ext cx="1836204" cy="1164422"/>
          </a:xfrm>
          <a:prstGeom prst="rect">
            <a:avLst/>
          </a:prstGeom>
          <a:noFill/>
        </p:spPr>
      </p:pic>
      <p:pic>
        <p:nvPicPr>
          <p:cNvPr id="27" name="Picture 3" descr="F:\foami dientes\tej idos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3736" y="5008675"/>
            <a:ext cx="1700808" cy="1547516"/>
          </a:xfrm>
          <a:prstGeom prst="rect">
            <a:avLst/>
          </a:prstGeom>
          <a:noFill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010299" y="1417679"/>
            <a:ext cx="1512168" cy="324036"/>
          </a:xfrm>
          <a:prstGeom prst="rect">
            <a:avLst/>
          </a:prstGeom>
          <a:solidFill>
            <a:srgbClr val="418AB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Cementación</a:t>
            </a:r>
          </a:p>
        </p:txBody>
      </p:sp>
      <p:pic>
        <p:nvPicPr>
          <p:cNvPr id="28" name="Picture 2" descr="http://www.carlosboveda.com/images/Casos/8913/Rx-Inic-8913-th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15840" r="5364" b="10253"/>
          <a:stretch>
            <a:fillRect/>
          </a:stretch>
        </p:blipFill>
        <p:spPr bwMode="auto">
          <a:xfrm>
            <a:off x="672065" y="4687857"/>
            <a:ext cx="1963603" cy="1740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549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 animBg="1"/>
      <p:bldP spid="13" grpId="0" animBg="1"/>
      <p:bldP spid="15" grpId="0" animBg="1"/>
      <p:bldP spid="1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 rot="16200000">
            <a:off x="4598333" y="-3558695"/>
            <a:ext cx="728700" cy="8167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4" name="13 Rectángulo"/>
          <p:cNvSpPr/>
          <p:nvPr/>
        </p:nvSpPr>
        <p:spPr>
          <a:xfrm>
            <a:off x="150202" y="585216"/>
            <a:ext cx="728700" cy="6144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298206" y="364350"/>
            <a:ext cx="2464611" cy="32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1350" kern="10" dirty="0" smtClean="0">
                <a:ln w="9525">
                  <a:noFill/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No medicado</a:t>
            </a:r>
            <a:endParaRPr lang="es-MX" sz="1350" kern="10" dirty="0">
              <a:ln w="9525">
                <a:noFill/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ahoma"/>
              <a:ea typeface="Tahoma"/>
              <a:cs typeface="Tahoma"/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150202" y="160735"/>
            <a:ext cx="5223592" cy="6535619"/>
            <a:chOff x="-253855" y="-233359"/>
            <a:chExt cx="4778729" cy="6756778"/>
          </a:xfrm>
          <a:solidFill>
            <a:srgbClr val="418AB3"/>
          </a:solidFill>
        </p:grpSpPr>
        <p:grpSp>
          <p:nvGrpSpPr>
            <p:cNvPr id="17" name="16 Grupo"/>
            <p:cNvGrpSpPr/>
            <p:nvPr/>
          </p:nvGrpSpPr>
          <p:grpSpPr>
            <a:xfrm>
              <a:off x="-72516" y="3241811"/>
              <a:ext cx="4597390" cy="3281608"/>
              <a:chOff x="-72516" y="3241811"/>
              <a:chExt cx="4597390" cy="3281608"/>
            </a:xfrm>
            <a:grpFill/>
          </p:grpSpPr>
          <p:sp>
            <p:nvSpPr>
              <p:cNvPr id="8" name="1 Título"/>
              <p:cNvSpPr txBox="1">
                <a:spLocks/>
              </p:cNvSpPr>
              <p:nvPr/>
            </p:nvSpPr>
            <p:spPr>
              <a:xfrm>
                <a:off x="-72516" y="3241811"/>
                <a:ext cx="1978901" cy="607945"/>
              </a:xfrm>
              <a:prstGeom prst="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vert="horz" lIns="68580" tIns="34290" rIns="68580" bIns="34290" rtlCol="0" anchor="ctr">
                <a:noAutofit/>
              </a:bodyPr>
              <a:lstStyle/>
              <a:p>
                <a:pPr algn="just">
                  <a:spcBef>
                    <a:spcPct val="0"/>
                  </a:spcBef>
                  <a:defRPr/>
                </a:pPr>
                <a:endParaRPr lang="es-MX" sz="1400" b="1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  <a:p>
                <a:pPr algn="just">
                  <a:spcBef>
                    <a:spcPct val="0"/>
                  </a:spcBef>
                  <a:defRPr/>
                </a:pPr>
                <a:r>
                  <a:rPr lang="es-MX" sz="1400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Dividir </a:t>
                </a:r>
                <a:r>
                  <a:rPr lang="es-MX" sz="1400" b="1" dirty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el polvo en dos  </a:t>
                </a:r>
              </a:p>
              <a:p>
                <a:pPr algn="just">
                  <a:spcBef>
                    <a:spcPct val="0"/>
                  </a:spcBef>
                  <a:defRPr/>
                </a:pPr>
                <a:endParaRPr lang="es-MX" sz="1400" b="1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pic>
            <p:nvPicPr>
              <p:cNvPr id="9" name="Picture 4" descr="MVC-860F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20000" contrast="20000"/>
              </a:blip>
              <a:srcRect l="23677" t="36533" r="32866"/>
              <a:stretch>
                <a:fillRect/>
              </a:stretch>
            </p:blipFill>
            <p:spPr bwMode="auto">
              <a:xfrm rot="5400000">
                <a:off x="1762237" y="3760782"/>
                <a:ext cx="2448272" cy="3077002"/>
              </a:xfrm>
              <a:prstGeom prst="rect">
                <a:avLst/>
              </a:prstGeom>
              <a:grpFill/>
            </p:spPr>
          </p:pic>
        </p:grpSp>
        <p:grpSp>
          <p:nvGrpSpPr>
            <p:cNvPr id="21" name="20 Grupo"/>
            <p:cNvGrpSpPr/>
            <p:nvPr/>
          </p:nvGrpSpPr>
          <p:grpSpPr>
            <a:xfrm>
              <a:off x="-253855" y="-233359"/>
              <a:ext cx="4134448" cy="2947736"/>
              <a:chOff x="-253855" y="-233359"/>
              <a:chExt cx="4134448" cy="2947736"/>
            </a:xfrm>
            <a:grpFill/>
          </p:grpSpPr>
          <p:grpSp>
            <p:nvGrpSpPr>
              <p:cNvPr id="13" name="12 Grupo"/>
              <p:cNvGrpSpPr/>
              <p:nvPr/>
            </p:nvGrpSpPr>
            <p:grpSpPr>
              <a:xfrm>
                <a:off x="-253855" y="-233359"/>
                <a:ext cx="2160240" cy="576064"/>
                <a:chOff x="-649391" y="-566015"/>
                <a:chExt cx="2160240" cy="576064"/>
              </a:xfrm>
              <a:grpFill/>
            </p:grpSpPr>
            <p:sp>
              <p:nvSpPr>
                <p:cNvPr id="2" name="1 Título"/>
                <p:cNvSpPr txBox="1">
                  <a:spLocks/>
                </p:cNvSpPr>
                <p:nvPr/>
              </p:nvSpPr>
              <p:spPr>
                <a:xfrm>
                  <a:off x="-649391" y="-566015"/>
                  <a:ext cx="2160240" cy="576064"/>
                </a:xfrm>
                <a:prstGeom prst="rect">
                  <a:avLst/>
                </a:prstGeom>
                <a:grpFill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vert="horz" lIns="68580" tIns="34290" rIns="68580" bIns="34290" rtlCol="0" anchor="ctr">
                  <a:normAutofit/>
                </a:bodyPr>
                <a:lstStyle/>
                <a:p>
                  <a:pPr>
                    <a:spcBef>
                      <a:spcPct val="0"/>
                    </a:spcBef>
                    <a:defRPr/>
                  </a:pPr>
                  <a:r>
                    <a:rPr lang="es-MX" b="1" dirty="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rPr>
                    <a:t>Dosificación  </a:t>
                  </a:r>
                </a:p>
              </p:txBody>
            </p:sp>
            <p:sp>
              <p:nvSpPr>
                <p:cNvPr id="6" name="5 Rectángulo"/>
                <p:cNvSpPr/>
                <p:nvPr/>
              </p:nvSpPr>
              <p:spPr>
                <a:xfrm>
                  <a:off x="943797" y="-477624"/>
                  <a:ext cx="537026" cy="42490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MX" kern="10" dirty="0">
                      <a:ln w="9525">
                        <a:noFill/>
                        <a:miter lim="800000"/>
                        <a:headEnd/>
                        <a:tailEnd/>
                      </a:ln>
                      <a:solidFill>
                        <a:schemeClr val="bg1"/>
                      </a:solidFill>
                      <a:effectLst>
                        <a:outerShdw dist="45791" dir="2021404" algn="ctr" rotWithShape="0">
                          <a:srgbClr val="C0C0C0"/>
                        </a:outerShdw>
                      </a:effectLst>
                      <a:latin typeface="Tahoma"/>
                      <a:ea typeface="Tahoma"/>
                      <a:cs typeface="Tahoma"/>
                    </a:rPr>
                    <a:t>PCA</a:t>
                  </a:r>
                  <a:endParaRPr lang="es-MX" kern="10" dirty="0">
                    <a:ln w="9525">
                      <a:noFill/>
                      <a:miter lim="800000"/>
                      <a:headEnd/>
                      <a:tailEnd/>
                    </a:ln>
                    <a:solidFill>
                      <a:schemeClr val="bg1"/>
                    </a:solidFill>
                    <a:effectLst>
                      <a:outerShdw dist="45791" dir="2021404" algn="ctr" rotWithShape="0">
                        <a:srgbClr val="C0C0C0"/>
                      </a:outerShdw>
                    </a:effectLst>
                    <a:latin typeface="Tahoma"/>
                    <a:ea typeface="Tahoma"/>
                    <a:cs typeface="Tahoma"/>
                  </a:endParaRPr>
                </a:p>
              </p:txBody>
            </p:sp>
          </p:grpSp>
          <p:sp>
            <p:nvSpPr>
              <p:cNvPr id="3" name="1 Título"/>
              <p:cNvSpPr txBox="1">
                <a:spLocks/>
              </p:cNvSpPr>
              <p:nvPr/>
            </p:nvSpPr>
            <p:spPr>
              <a:xfrm>
                <a:off x="-72516" y="1319661"/>
                <a:ext cx="3953109" cy="389645"/>
              </a:xfrm>
              <a:prstGeom prst="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vert="horz" lIns="68580" tIns="34290" rIns="68580" bIns="34290" rtlCol="0" anchor="ctr">
                <a:noAutofit/>
              </a:bodyPr>
              <a:lstStyle/>
              <a:p>
                <a:pPr algn="just">
                  <a:spcBef>
                    <a:spcPct val="0"/>
                  </a:spcBef>
                  <a:defRPr/>
                </a:pPr>
                <a:r>
                  <a:rPr lang="es-MX" sz="1400" b="1" dirty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Golpe el frasco del polvo, para separar el polvo. </a:t>
                </a:r>
              </a:p>
            </p:txBody>
          </p:sp>
          <p:sp>
            <p:nvSpPr>
              <p:cNvPr id="4" name="1 Título"/>
              <p:cNvSpPr txBox="1">
                <a:spLocks/>
              </p:cNvSpPr>
              <p:nvPr/>
            </p:nvSpPr>
            <p:spPr>
              <a:xfrm>
                <a:off x="-72515" y="2137362"/>
                <a:ext cx="3607344" cy="577015"/>
              </a:xfrm>
              <a:prstGeom prst="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vert="horz" lIns="68580" tIns="34290" rIns="68580" bIns="34290" rtlCol="0" anchor="ctr">
                <a:noAutofit/>
              </a:bodyPr>
              <a:lstStyle/>
              <a:p>
                <a:pPr algn="just">
                  <a:spcBef>
                    <a:spcPct val="0"/>
                  </a:spcBef>
                  <a:defRPr/>
                </a:pPr>
                <a:endParaRPr lang="es-MX" sz="1400" b="1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  <a:p>
                <a:pPr algn="just">
                  <a:spcBef>
                    <a:spcPct val="0"/>
                  </a:spcBef>
                  <a:defRPr/>
                </a:pPr>
                <a:r>
                  <a:rPr lang="es-MX" sz="1400" b="1" dirty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Una medida de polvo en el medidor, al ras.</a:t>
                </a:r>
              </a:p>
              <a:p>
                <a:pPr algn="just">
                  <a:spcBef>
                    <a:spcPct val="0"/>
                  </a:spcBef>
                  <a:defRPr/>
                </a:pPr>
                <a:r>
                  <a:rPr lang="es-MX" sz="1400" b="1" dirty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Una gota de liquido.</a:t>
                </a:r>
              </a:p>
              <a:p>
                <a:pPr algn="just">
                  <a:spcBef>
                    <a:spcPct val="0"/>
                  </a:spcBef>
                  <a:defRPr/>
                </a:pPr>
                <a:endParaRPr lang="es-MX" sz="1400" b="1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</p:grpSp>
      <p:pic>
        <p:nvPicPr>
          <p:cNvPr id="12" name="Picture 2" descr="I:\DCIM\101MSDCF\DSC01772.JPG"/>
          <p:cNvPicPr>
            <a:picLocks noChangeAspect="1" noChangeArrowheads="1"/>
          </p:cNvPicPr>
          <p:nvPr/>
        </p:nvPicPr>
        <p:blipFill>
          <a:blip r:embed="rId3" cstate="print"/>
          <a:srcRect l="50327" t="21739"/>
          <a:stretch>
            <a:fillRect/>
          </a:stretch>
        </p:blipFill>
        <p:spPr bwMode="auto">
          <a:xfrm>
            <a:off x="7851648" y="935347"/>
            <a:ext cx="1069665" cy="1115161"/>
          </a:xfrm>
          <a:prstGeom prst="rect">
            <a:avLst/>
          </a:prstGeom>
          <a:noFill/>
        </p:spPr>
      </p:pic>
      <p:sp>
        <p:nvSpPr>
          <p:cNvPr id="16" name="6 Rectángulo"/>
          <p:cNvSpPr/>
          <p:nvPr/>
        </p:nvSpPr>
        <p:spPr>
          <a:xfrm>
            <a:off x="5753008" y="3816181"/>
            <a:ext cx="3252033" cy="646331"/>
          </a:xfrm>
          <a:prstGeom prst="rect">
            <a:avLst/>
          </a:prstGeom>
          <a:solidFill>
            <a:srgbClr val="418AB3"/>
          </a:solidFill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solidFill>
                  <a:schemeClr val="bg1"/>
                </a:solidFill>
                <a:latin typeface="Arial" charset="0"/>
              </a:rPr>
              <a:t>Dividir polvo en 2  incorporarlo una sola intención e ir agregando la  otra mitad hasta  obtener la </a:t>
            </a:r>
            <a:r>
              <a:rPr lang="es-MX" sz="1200" b="1" dirty="0" smtClean="0">
                <a:solidFill>
                  <a:schemeClr val="bg1"/>
                </a:solidFill>
                <a:latin typeface="Arial" charset="0"/>
              </a:rPr>
              <a:t>mezcla. 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18" name="Picture 4" descr="MVC-860F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21121" t="32077" r="32866"/>
          <a:stretch>
            <a:fillRect/>
          </a:stretch>
        </p:blipFill>
        <p:spPr bwMode="auto">
          <a:xfrm>
            <a:off x="6920895" y="4870041"/>
            <a:ext cx="2084146" cy="1713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4135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894</Words>
  <Application>Microsoft Office PowerPoint</Application>
  <PresentationFormat>Presentación en pantalla (4:3)</PresentationFormat>
  <Paragraphs>211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Shruti</vt:lpstr>
      <vt:lpstr>Tahoma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betina</dc:creator>
  <cp:lastModifiedBy>betina</cp:lastModifiedBy>
  <cp:revision>42</cp:revision>
  <dcterms:created xsi:type="dcterms:W3CDTF">2016-05-21T17:33:10Z</dcterms:created>
  <dcterms:modified xsi:type="dcterms:W3CDTF">2016-05-21T20:12:10Z</dcterms:modified>
</cp:coreProperties>
</file>